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4"/>
  </p:notesMasterIdLst>
  <p:sldIdLst>
    <p:sldId id="256" r:id="rId5"/>
    <p:sldId id="312" r:id="rId6"/>
    <p:sldId id="348" r:id="rId7"/>
    <p:sldId id="357" r:id="rId8"/>
    <p:sldId id="293" r:id="rId9"/>
    <p:sldId id="320" r:id="rId10"/>
    <p:sldId id="358" r:id="rId11"/>
    <p:sldId id="301" r:id="rId12"/>
    <p:sldId id="359" r:id="rId13"/>
    <p:sldId id="329" r:id="rId14"/>
    <p:sldId id="350" r:id="rId15"/>
    <p:sldId id="360" r:id="rId16"/>
    <p:sldId id="361" r:id="rId17"/>
    <p:sldId id="349" r:id="rId18"/>
    <p:sldId id="305" r:id="rId19"/>
    <p:sldId id="362" r:id="rId20"/>
    <p:sldId id="363" r:id="rId21"/>
    <p:sldId id="354" r:id="rId22"/>
    <p:sldId id="34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F8F965-85E9-08EC-1A29-E398AB95E8A2}" v="256" dt="2024-02-27T19:05:45.437"/>
    <p1510:client id="{58BB1433-2A2D-7544-BF15-B6C4721EBB79}" v="916" dt="2024-02-27T17:21:40.9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Monaghan" userId="S::monaghaa@colorado.edu::016bc2f4-05f5-4af0-82a4-ae74342885f2" providerId="AD" clId="Web-{2EF8F965-85E9-08EC-1A29-E398AB95E8A2}"/>
    <pc:docChg chg="modSld">
      <pc:chgData name="Andrew Monaghan" userId="S::monaghaa@colorado.edu::016bc2f4-05f5-4af0-82a4-ae74342885f2" providerId="AD" clId="Web-{2EF8F965-85E9-08EC-1A29-E398AB95E8A2}" dt="2024-02-27T19:05:45.437" v="242" actId="1076"/>
      <pc:docMkLst>
        <pc:docMk/>
      </pc:docMkLst>
      <pc:sldChg chg="modSp">
        <pc:chgData name="Andrew Monaghan" userId="S::monaghaa@colorado.edu::016bc2f4-05f5-4af0-82a4-ae74342885f2" providerId="AD" clId="Web-{2EF8F965-85E9-08EC-1A29-E398AB95E8A2}" dt="2024-02-27T19:05:45.437" v="242" actId="1076"/>
        <pc:sldMkLst>
          <pc:docMk/>
          <pc:sldMk cId="229635774" sldId="293"/>
        </pc:sldMkLst>
        <pc:spChg chg="mod">
          <ac:chgData name="Andrew Monaghan" userId="S::monaghaa@colorado.edu::016bc2f4-05f5-4af0-82a4-ae74342885f2" providerId="AD" clId="Web-{2EF8F965-85E9-08EC-1A29-E398AB95E8A2}" dt="2024-02-27T19:05:39.687" v="241" actId="1076"/>
          <ac:spMkLst>
            <pc:docMk/>
            <pc:sldMk cId="229635774" sldId="293"/>
            <ac:spMk id="2" creationId="{5E3A5C00-123E-2CD0-AD48-005F02DD9C54}"/>
          </ac:spMkLst>
        </pc:spChg>
        <pc:spChg chg="mod">
          <ac:chgData name="Andrew Monaghan" userId="S::monaghaa@colorado.edu::016bc2f4-05f5-4af0-82a4-ae74342885f2" providerId="AD" clId="Web-{2EF8F965-85E9-08EC-1A29-E398AB95E8A2}" dt="2024-02-27T19:05:45.437" v="242" actId="1076"/>
          <ac:spMkLst>
            <pc:docMk/>
            <pc:sldMk cId="229635774" sldId="293"/>
            <ac:spMk id="3" creationId="{5433201F-B470-4FB6-3E2A-B4F0D1B28558}"/>
          </ac:spMkLst>
        </pc:spChg>
      </pc:sldChg>
      <pc:sldChg chg="modSp">
        <pc:chgData name="Andrew Monaghan" userId="S::monaghaa@colorado.edu::016bc2f4-05f5-4af0-82a4-ae74342885f2" providerId="AD" clId="Web-{2EF8F965-85E9-08EC-1A29-E398AB95E8A2}" dt="2024-02-27T18:10:25.170" v="36" actId="20577"/>
        <pc:sldMkLst>
          <pc:docMk/>
          <pc:sldMk cId="0" sldId="312"/>
        </pc:sldMkLst>
        <pc:spChg chg="mod">
          <ac:chgData name="Andrew Monaghan" userId="S::monaghaa@colorado.edu::016bc2f4-05f5-4af0-82a4-ae74342885f2" providerId="AD" clId="Web-{2EF8F965-85E9-08EC-1A29-E398AB95E8A2}" dt="2024-02-27T18:09:28.075" v="32" actId="20577"/>
          <ac:spMkLst>
            <pc:docMk/>
            <pc:sldMk cId="0" sldId="312"/>
            <ac:spMk id="102" creationId="{00000000-0000-0000-0000-000000000000}"/>
          </ac:spMkLst>
        </pc:spChg>
        <pc:spChg chg="mod">
          <ac:chgData name="Andrew Monaghan" userId="S::monaghaa@colorado.edu::016bc2f4-05f5-4af0-82a4-ae74342885f2" providerId="AD" clId="Web-{2EF8F965-85E9-08EC-1A29-E398AB95E8A2}" dt="2024-02-27T18:10:25.170" v="36" actId="20577"/>
          <ac:spMkLst>
            <pc:docMk/>
            <pc:sldMk cId="0" sldId="312"/>
            <ac:spMk id="103" creationId="{00000000-0000-0000-0000-000000000000}"/>
          </ac:spMkLst>
        </pc:spChg>
      </pc:sldChg>
      <pc:sldChg chg="modSp">
        <pc:chgData name="Andrew Monaghan" userId="S::monaghaa@colorado.edu::016bc2f4-05f5-4af0-82a4-ae74342885f2" providerId="AD" clId="Web-{2EF8F965-85E9-08EC-1A29-E398AB95E8A2}" dt="2024-02-27T18:45:43.539" v="56" actId="20577"/>
        <pc:sldMkLst>
          <pc:docMk/>
          <pc:sldMk cId="3401695668" sldId="349"/>
        </pc:sldMkLst>
        <pc:spChg chg="mod">
          <ac:chgData name="Andrew Monaghan" userId="S::monaghaa@colorado.edu::016bc2f4-05f5-4af0-82a4-ae74342885f2" providerId="AD" clId="Web-{2EF8F965-85E9-08EC-1A29-E398AB95E8A2}" dt="2024-02-27T18:45:43.539" v="56" actId="20577"/>
          <ac:spMkLst>
            <pc:docMk/>
            <pc:sldMk cId="3401695668" sldId="349"/>
            <ac:spMk id="9" creationId="{34BE4F9B-7D57-7F66-A461-67B5E4FCF08E}"/>
          </ac:spMkLst>
        </pc:spChg>
      </pc:sldChg>
    </pc:docChg>
  </pc:docChgLst>
  <pc:docChgLst>
    <pc:chgData name="Andrew Monaghan" userId="016bc2f4-05f5-4af0-82a4-ae74342885f2" providerId="ADAL" clId="{58BB1433-2A2D-7544-BF15-B6C4721EBB79}"/>
    <pc:docChg chg="undo custSel addSld delSld modSld sldOrd">
      <pc:chgData name="Andrew Monaghan" userId="016bc2f4-05f5-4af0-82a4-ae74342885f2" providerId="ADAL" clId="{58BB1433-2A2D-7544-BF15-B6C4721EBB79}" dt="2024-02-27T18:01:18.535" v="2885" actId="20577"/>
      <pc:docMkLst>
        <pc:docMk/>
      </pc:docMkLst>
      <pc:sldChg chg="modSp mod">
        <pc:chgData name="Andrew Monaghan" userId="016bc2f4-05f5-4af0-82a4-ae74342885f2" providerId="ADAL" clId="{58BB1433-2A2D-7544-BF15-B6C4721EBB79}" dt="2024-02-27T15:06:18.903" v="14" actId="20577"/>
        <pc:sldMkLst>
          <pc:docMk/>
          <pc:sldMk cId="953206655" sldId="256"/>
        </pc:sldMkLst>
        <pc:spChg chg="mod">
          <ac:chgData name="Andrew Monaghan" userId="016bc2f4-05f5-4af0-82a4-ae74342885f2" providerId="ADAL" clId="{58BB1433-2A2D-7544-BF15-B6C4721EBB79}" dt="2024-02-27T15:06:18.903" v="14" actId="20577"/>
          <ac:spMkLst>
            <pc:docMk/>
            <pc:sldMk cId="953206655" sldId="256"/>
            <ac:spMk id="2" creationId="{00000000-0000-0000-0000-000000000000}"/>
          </ac:spMkLst>
        </pc:spChg>
      </pc:sldChg>
      <pc:sldChg chg="modSp mod modAnim">
        <pc:chgData name="Andrew Monaghan" userId="016bc2f4-05f5-4af0-82a4-ae74342885f2" providerId="ADAL" clId="{58BB1433-2A2D-7544-BF15-B6C4721EBB79}" dt="2024-02-27T15:37:44.904" v="522" actId="20577"/>
        <pc:sldMkLst>
          <pc:docMk/>
          <pc:sldMk cId="229635774" sldId="293"/>
        </pc:sldMkLst>
        <pc:spChg chg="mod">
          <ac:chgData name="Andrew Monaghan" userId="016bc2f4-05f5-4af0-82a4-ae74342885f2" providerId="ADAL" clId="{58BB1433-2A2D-7544-BF15-B6C4721EBB79}" dt="2024-02-27T15:37:44.904" v="522" actId="20577"/>
          <ac:spMkLst>
            <pc:docMk/>
            <pc:sldMk cId="229635774" sldId="293"/>
            <ac:spMk id="3" creationId="{5433201F-B470-4FB6-3E2A-B4F0D1B28558}"/>
          </ac:spMkLst>
        </pc:spChg>
      </pc:sldChg>
      <pc:sldChg chg="addSp delSp modSp mod modAnim">
        <pc:chgData name="Andrew Monaghan" userId="016bc2f4-05f5-4af0-82a4-ae74342885f2" providerId="ADAL" clId="{58BB1433-2A2D-7544-BF15-B6C4721EBB79}" dt="2024-02-27T15:55:23.308" v="1230" actId="20577"/>
        <pc:sldMkLst>
          <pc:docMk/>
          <pc:sldMk cId="2439742930" sldId="301"/>
        </pc:sldMkLst>
        <pc:spChg chg="mod">
          <ac:chgData name="Andrew Monaghan" userId="016bc2f4-05f5-4af0-82a4-ae74342885f2" providerId="ADAL" clId="{58BB1433-2A2D-7544-BF15-B6C4721EBB79}" dt="2024-02-27T15:41:19.326" v="850" actId="20577"/>
          <ac:spMkLst>
            <pc:docMk/>
            <pc:sldMk cId="2439742930" sldId="301"/>
            <ac:spMk id="2" creationId="{6FADF519-AE7F-36C9-168F-1F04A49B8831}"/>
          </ac:spMkLst>
        </pc:spChg>
        <pc:spChg chg="mod">
          <ac:chgData name="Andrew Monaghan" userId="016bc2f4-05f5-4af0-82a4-ae74342885f2" providerId="ADAL" clId="{58BB1433-2A2D-7544-BF15-B6C4721EBB79}" dt="2024-02-27T15:55:23.308" v="1230" actId="20577"/>
          <ac:spMkLst>
            <pc:docMk/>
            <pc:sldMk cId="2439742930" sldId="301"/>
            <ac:spMk id="3" creationId="{6484EA7B-346E-9CB5-DB70-6227BCA98122}"/>
          </ac:spMkLst>
        </pc:spChg>
        <pc:spChg chg="del">
          <ac:chgData name="Andrew Monaghan" userId="016bc2f4-05f5-4af0-82a4-ae74342885f2" providerId="ADAL" clId="{58BB1433-2A2D-7544-BF15-B6C4721EBB79}" dt="2024-02-27T15:43:05.466" v="1039" actId="478"/>
          <ac:spMkLst>
            <pc:docMk/>
            <pc:sldMk cId="2439742930" sldId="301"/>
            <ac:spMk id="5" creationId="{459AD741-EF61-D1F1-C38F-4084E4FCF1B3}"/>
          </ac:spMkLst>
        </pc:spChg>
        <pc:picChg chg="del">
          <ac:chgData name="Andrew Monaghan" userId="016bc2f4-05f5-4af0-82a4-ae74342885f2" providerId="ADAL" clId="{58BB1433-2A2D-7544-BF15-B6C4721EBB79}" dt="2024-02-27T15:40:50.877" v="825" actId="478"/>
          <ac:picMkLst>
            <pc:docMk/>
            <pc:sldMk cId="2439742930" sldId="301"/>
            <ac:picMk id="7" creationId="{D7D92545-72A4-67F5-AF34-8F16FE07B1FE}"/>
          </ac:picMkLst>
        </pc:picChg>
        <pc:picChg chg="add mod">
          <ac:chgData name="Andrew Monaghan" userId="016bc2f4-05f5-4af0-82a4-ae74342885f2" providerId="ADAL" clId="{58BB1433-2A2D-7544-BF15-B6C4721EBB79}" dt="2024-02-27T15:49:42.084" v="1097" actId="1076"/>
          <ac:picMkLst>
            <pc:docMk/>
            <pc:sldMk cId="2439742930" sldId="301"/>
            <ac:picMk id="8" creationId="{932DEF49-FA0C-4613-53AB-0564919850B5}"/>
          </ac:picMkLst>
        </pc:picChg>
        <pc:picChg chg="add mod">
          <ac:chgData name="Andrew Monaghan" userId="016bc2f4-05f5-4af0-82a4-ae74342885f2" providerId="ADAL" clId="{58BB1433-2A2D-7544-BF15-B6C4721EBB79}" dt="2024-02-27T15:49:42.084" v="1097" actId="1076"/>
          <ac:picMkLst>
            <pc:docMk/>
            <pc:sldMk cId="2439742930" sldId="301"/>
            <ac:picMk id="10" creationId="{AEBA0DAD-53E0-7498-2370-0B25B8170C6C}"/>
          </ac:picMkLst>
        </pc:picChg>
      </pc:sldChg>
      <pc:sldChg chg="addSp delSp modSp mod delAnim">
        <pc:chgData name="Andrew Monaghan" userId="016bc2f4-05f5-4af0-82a4-ae74342885f2" providerId="ADAL" clId="{58BB1433-2A2D-7544-BF15-B6C4721EBB79}" dt="2024-02-27T17:06:38.884" v="2334" actId="1076"/>
        <pc:sldMkLst>
          <pc:docMk/>
          <pc:sldMk cId="1051023989" sldId="305"/>
        </pc:sldMkLst>
        <pc:spChg chg="mod">
          <ac:chgData name="Andrew Monaghan" userId="016bc2f4-05f5-4af0-82a4-ae74342885f2" providerId="ADAL" clId="{58BB1433-2A2D-7544-BF15-B6C4721EBB79}" dt="2024-02-27T16:54:25.322" v="2264" actId="20577"/>
          <ac:spMkLst>
            <pc:docMk/>
            <pc:sldMk cId="1051023989" sldId="305"/>
            <ac:spMk id="2" creationId="{6FADF519-AE7F-36C9-168F-1F04A49B8831}"/>
          </ac:spMkLst>
        </pc:spChg>
        <pc:spChg chg="del">
          <ac:chgData name="Andrew Monaghan" userId="016bc2f4-05f5-4af0-82a4-ae74342885f2" providerId="ADAL" clId="{58BB1433-2A2D-7544-BF15-B6C4721EBB79}" dt="2024-02-27T16:54:14.893" v="2238" actId="478"/>
          <ac:spMkLst>
            <pc:docMk/>
            <pc:sldMk cId="1051023989" sldId="305"/>
            <ac:spMk id="3" creationId="{3D823E6C-D95C-4704-E880-DF5DF2B776DF}"/>
          </ac:spMkLst>
        </pc:spChg>
        <pc:spChg chg="del">
          <ac:chgData name="Andrew Monaghan" userId="016bc2f4-05f5-4af0-82a4-ae74342885f2" providerId="ADAL" clId="{58BB1433-2A2D-7544-BF15-B6C4721EBB79}" dt="2024-02-27T16:54:14.893" v="2238" actId="478"/>
          <ac:spMkLst>
            <pc:docMk/>
            <pc:sldMk cId="1051023989" sldId="305"/>
            <ac:spMk id="5" creationId="{A148BF13-00BE-732A-E352-13A3D6E1A120}"/>
          </ac:spMkLst>
        </pc:spChg>
        <pc:spChg chg="del">
          <ac:chgData name="Andrew Monaghan" userId="016bc2f4-05f5-4af0-82a4-ae74342885f2" providerId="ADAL" clId="{58BB1433-2A2D-7544-BF15-B6C4721EBB79}" dt="2024-02-27T16:54:14.893" v="2238" actId="478"/>
          <ac:spMkLst>
            <pc:docMk/>
            <pc:sldMk cId="1051023989" sldId="305"/>
            <ac:spMk id="9" creationId="{935AAD4B-47C7-6360-8BAF-747D2D3FF4DB}"/>
          </ac:spMkLst>
        </pc:spChg>
        <pc:spChg chg="add del mod">
          <ac:chgData name="Andrew Monaghan" userId="016bc2f4-05f5-4af0-82a4-ae74342885f2" providerId="ADAL" clId="{58BB1433-2A2D-7544-BF15-B6C4721EBB79}" dt="2024-02-27T16:54:18.098" v="2239" actId="478"/>
          <ac:spMkLst>
            <pc:docMk/>
            <pc:sldMk cId="1051023989" sldId="305"/>
            <ac:spMk id="12" creationId="{14530271-95E7-4742-11A6-79E0C9641E9F}"/>
          </ac:spMkLst>
        </pc:spChg>
        <pc:spChg chg="add del mod">
          <ac:chgData name="Andrew Monaghan" userId="016bc2f4-05f5-4af0-82a4-ae74342885f2" providerId="ADAL" clId="{58BB1433-2A2D-7544-BF15-B6C4721EBB79}" dt="2024-02-27T16:55:20.118" v="2270" actId="478"/>
          <ac:spMkLst>
            <pc:docMk/>
            <pc:sldMk cId="1051023989" sldId="305"/>
            <ac:spMk id="14" creationId="{E539E217-2D1A-E721-BFF6-5F2028887501}"/>
          </ac:spMkLst>
        </pc:spChg>
        <pc:spChg chg="add del mod">
          <ac:chgData name="Andrew Monaghan" userId="016bc2f4-05f5-4af0-82a4-ae74342885f2" providerId="ADAL" clId="{58BB1433-2A2D-7544-BF15-B6C4721EBB79}" dt="2024-02-27T16:55:20.118" v="2270" actId="478"/>
          <ac:spMkLst>
            <pc:docMk/>
            <pc:sldMk cId="1051023989" sldId="305"/>
            <ac:spMk id="15" creationId="{77FACAED-93BE-070E-29DE-18F939981F06}"/>
          </ac:spMkLst>
        </pc:spChg>
        <pc:spChg chg="add del mod">
          <ac:chgData name="Andrew Monaghan" userId="016bc2f4-05f5-4af0-82a4-ae74342885f2" providerId="ADAL" clId="{58BB1433-2A2D-7544-BF15-B6C4721EBB79}" dt="2024-02-27T16:55:20.118" v="2270" actId="478"/>
          <ac:spMkLst>
            <pc:docMk/>
            <pc:sldMk cId="1051023989" sldId="305"/>
            <ac:spMk id="16" creationId="{C9C7883F-CDBF-E6D4-414E-D9B630817951}"/>
          </ac:spMkLst>
        </pc:spChg>
        <pc:spChg chg="add del mod">
          <ac:chgData name="Andrew Monaghan" userId="016bc2f4-05f5-4af0-82a4-ae74342885f2" providerId="ADAL" clId="{58BB1433-2A2D-7544-BF15-B6C4721EBB79}" dt="2024-02-27T16:55:20.118" v="2270" actId="478"/>
          <ac:spMkLst>
            <pc:docMk/>
            <pc:sldMk cId="1051023989" sldId="305"/>
            <ac:spMk id="17" creationId="{23CC52C0-DFBD-9188-FA9F-A05B2E59311A}"/>
          </ac:spMkLst>
        </pc:spChg>
        <pc:spChg chg="add del mod">
          <ac:chgData name="Andrew Monaghan" userId="016bc2f4-05f5-4af0-82a4-ae74342885f2" providerId="ADAL" clId="{58BB1433-2A2D-7544-BF15-B6C4721EBB79}" dt="2024-02-27T16:55:20.118" v="2270" actId="478"/>
          <ac:spMkLst>
            <pc:docMk/>
            <pc:sldMk cId="1051023989" sldId="305"/>
            <ac:spMk id="18" creationId="{402FB738-4357-9B14-CDB0-603FFB8997E6}"/>
          </ac:spMkLst>
        </pc:spChg>
        <pc:spChg chg="add mod">
          <ac:chgData name="Andrew Monaghan" userId="016bc2f4-05f5-4af0-82a4-ae74342885f2" providerId="ADAL" clId="{58BB1433-2A2D-7544-BF15-B6C4721EBB79}" dt="2024-02-27T17:01:26.418" v="2312" actId="27636"/>
          <ac:spMkLst>
            <pc:docMk/>
            <pc:sldMk cId="1051023989" sldId="305"/>
            <ac:spMk id="21" creationId="{4FEC158A-5B8C-B323-3859-3A71B087AB85}"/>
          </ac:spMkLst>
        </pc:spChg>
        <pc:spChg chg="del">
          <ac:chgData name="Andrew Monaghan" userId="016bc2f4-05f5-4af0-82a4-ae74342885f2" providerId="ADAL" clId="{58BB1433-2A2D-7544-BF15-B6C4721EBB79}" dt="2024-02-27T16:54:14.893" v="2238" actId="478"/>
          <ac:spMkLst>
            <pc:docMk/>
            <pc:sldMk cId="1051023989" sldId="305"/>
            <ac:spMk id="22" creationId="{CDAE866F-9A4C-BC78-08C5-4310C2B3246B}"/>
          </ac:spMkLst>
        </pc:spChg>
        <pc:spChg chg="add mod">
          <ac:chgData name="Andrew Monaghan" userId="016bc2f4-05f5-4af0-82a4-ae74342885f2" providerId="ADAL" clId="{58BB1433-2A2D-7544-BF15-B6C4721EBB79}" dt="2024-02-27T17:06:38.884" v="2334" actId="1076"/>
          <ac:spMkLst>
            <pc:docMk/>
            <pc:sldMk cId="1051023989" sldId="305"/>
            <ac:spMk id="23" creationId="{59EC09D5-0ECD-C1C0-F9D7-87D78A05951E}"/>
          </ac:spMkLst>
        </pc:spChg>
        <pc:grpChg chg="del">
          <ac:chgData name="Andrew Monaghan" userId="016bc2f4-05f5-4af0-82a4-ae74342885f2" providerId="ADAL" clId="{58BB1433-2A2D-7544-BF15-B6C4721EBB79}" dt="2024-02-27T16:54:14.893" v="2238" actId="478"/>
          <ac:grpSpMkLst>
            <pc:docMk/>
            <pc:sldMk cId="1051023989" sldId="305"/>
            <ac:grpSpMk id="10" creationId="{FE5F2C54-B08F-1419-E1F2-4B8194B228D7}"/>
          </ac:grpSpMkLst>
        </pc:grpChg>
        <pc:picChg chg="add del mod">
          <ac:chgData name="Andrew Monaghan" userId="016bc2f4-05f5-4af0-82a4-ae74342885f2" providerId="ADAL" clId="{58BB1433-2A2D-7544-BF15-B6C4721EBB79}" dt="2024-02-27T16:55:21.628" v="2271" actId="478"/>
          <ac:picMkLst>
            <pc:docMk/>
            <pc:sldMk cId="1051023989" sldId="305"/>
            <ac:picMk id="13" creationId="{376E54CD-6AEA-0FC0-1575-05E15B2D62BD}"/>
          </ac:picMkLst>
        </pc:picChg>
        <pc:picChg chg="add mod">
          <ac:chgData name="Andrew Monaghan" userId="016bc2f4-05f5-4af0-82a4-ae74342885f2" providerId="ADAL" clId="{58BB1433-2A2D-7544-BF15-B6C4721EBB79}" dt="2024-02-27T17:00:47.671" v="2296" actId="1076"/>
          <ac:picMkLst>
            <pc:docMk/>
            <pc:sldMk cId="1051023989" sldId="305"/>
            <ac:picMk id="20" creationId="{36B7F266-EA50-D1F4-A36C-8CEA3D73F334}"/>
          </ac:picMkLst>
        </pc:picChg>
      </pc:sldChg>
      <pc:sldChg chg="del">
        <pc:chgData name="Andrew Monaghan" userId="016bc2f4-05f5-4af0-82a4-ae74342885f2" providerId="ADAL" clId="{58BB1433-2A2D-7544-BF15-B6C4721EBB79}" dt="2024-02-27T16:56:39.500" v="2273" actId="2696"/>
        <pc:sldMkLst>
          <pc:docMk/>
          <pc:sldMk cId="1099602704" sldId="307"/>
        </pc:sldMkLst>
      </pc:sldChg>
      <pc:sldChg chg="modSp mod">
        <pc:chgData name="Andrew Monaghan" userId="016bc2f4-05f5-4af0-82a4-ae74342885f2" providerId="ADAL" clId="{58BB1433-2A2D-7544-BF15-B6C4721EBB79}" dt="2024-02-27T15:10:11.968" v="23" actId="20577"/>
        <pc:sldMkLst>
          <pc:docMk/>
          <pc:sldMk cId="0" sldId="312"/>
        </pc:sldMkLst>
        <pc:spChg chg="mod">
          <ac:chgData name="Andrew Monaghan" userId="016bc2f4-05f5-4af0-82a4-ae74342885f2" providerId="ADAL" clId="{58BB1433-2A2D-7544-BF15-B6C4721EBB79}" dt="2024-02-27T15:10:11.968" v="23" actId="20577"/>
          <ac:spMkLst>
            <pc:docMk/>
            <pc:sldMk cId="0" sldId="312"/>
            <ac:spMk id="103" creationId="{00000000-0000-0000-0000-000000000000}"/>
          </ac:spMkLst>
        </pc:spChg>
      </pc:sldChg>
      <pc:sldChg chg="del">
        <pc:chgData name="Andrew Monaghan" userId="016bc2f4-05f5-4af0-82a4-ae74342885f2" providerId="ADAL" clId="{58BB1433-2A2D-7544-BF15-B6C4721EBB79}" dt="2024-02-27T16:56:39.523" v="2275" actId="2696"/>
        <pc:sldMkLst>
          <pc:docMk/>
          <pc:sldMk cId="1352926807" sldId="315"/>
        </pc:sldMkLst>
      </pc:sldChg>
      <pc:sldChg chg="del">
        <pc:chgData name="Andrew Monaghan" userId="016bc2f4-05f5-4af0-82a4-ae74342885f2" providerId="ADAL" clId="{58BB1433-2A2D-7544-BF15-B6C4721EBB79}" dt="2024-02-27T16:56:39.534" v="2276" actId="2696"/>
        <pc:sldMkLst>
          <pc:docMk/>
          <pc:sldMk cId="3002270329" sldId="316"/>
        </pc:sldMkLst>
      </pc:sldChg>
      <pc:sldChg chg="modSp">
        <pc:chgData name="Andrew Monaghan" userId="016bc2f4-05f5-4af0-82a4-ae74342885f2" providerId="ADAL" clId="{58BB1433-2A2D-7544-BF15-B6C4721EBB79}" dt="2024-02-27T15:11:51.594" v="37" actId="113"/>
        <pc:sldMkLst>
          <pc:docMk/>
          <pc:sldMk cId="1531425162" sldId="320"/>
        </pc:sldMkLst>
        <pc:spChg chg="mod">
          <ac:chgData name="Andrew Monaghan" userId="016bc2f4-05f5-4af0-82a4-ae74342885f2" providerId="ADAL" clId="{58BB1433-2A2D-7544-BF15-B6C4721EBB79}" dt="2024-02-27T15:11:51.594" v="37" actId="113"/>
          <ac:spMkLst>
            <pc:docMk/>
            <pc:sldMk cId="1531425162" sldId="320"/>
            <ac:spMk id="3" creationId="{6484EA7B-346E-9CB5-DB70-6227BCA98122}"/>
          </ac:spMkLst>
        </pc:spChg>
      </pc:sldChg>
      <pc:sldChg chg="addSp delSp mod">
        <pc:chgData name="Andrew Monaghan" userId="016bc2f4-05f5-4af0-82a4-ae74342885f2" providerId="ADAL" clId="{58BB1433-2A2D-7544-BF15-B6C4721EBB79}" dt="2024-02-27T16:12:59.205" v="1482" actId="478"/>
        <pc:sldMkLst>
          <pc:docMk/>
          <pc:sldMk cId="157032992" sldId="329"/>
        </pc:sldMkLst>
        <pc:spChg chg="add del">
          <ac:chgData name="Andrew Monaghan" userId="016bc2f4-05f5-4af0-82a4-ae74342885f2" providerId="ADAL" clId="{58BB1433-2A2D-7544-BF15-B6C4721EBB79}" dt="2024-02-27T16:12:59.205" v="1482" actId="478"/>
          <ac:spMkLst>
            <pc:docMk/>
            <pc:sldMk cId="157032992" sldId="329"/>
            <ac:spMk id="5" creationId="{4910D0F8-6585-DC88-6D83-A70B40807BC7}"/>
          </ac:spMkLst>
        </pc:spChg>
      </pc:sldChg>
      <pc:sldChg chg="modSp mod">
        <pc:chgData name="Andrew Monaghan" userId="016bc2f4-05f5-4af0-82a4-ae74342885f2" providerId="ADAL" clId="{58BB1433-2A2D-7544-BF15-B6C4721EBB79}" dt="2024-02-27T15:09:37.107" v="19" actId="14826"/>
        <pc:sldMkLst>
          <pc:docMk/>
          <pc:sldMk cId="1644030922" sldId="348"/>
        </pc:sldMkLst>
        <pc:spChg chg="mod">
          <ac:chgData name="Andrew Monaghan" userId="016bc2f4-05f5-4af0-82a4-ae74342885f2" providerId="ADAL" clId="{58BB1433-2A2D-7544-BF15-B6C4721EBB79}" dt="2024-02-27T15:06:39.696" v="18" actId="20577"/>
          <ac:spMkLst>
            <pc:docMk/>
            <pc:sldMk cId="1644030922" sldId="348"/>
            <ac:spMk id="3" creationId="{5433201F-B470-4FB6-3E2A-B4F0D1B28558}"/>
          </ac:spMkLst>
        </pc:spChg>
        <pc:picChg chg="mod">
          <ac:chgData name="Andrew Monaghan" userId="016bc2f4-05f5-4af0-82a4-ae74342885f2" providerId="ADAL" clId="{58BB1433-2A2D-7544-BF15-B6C4721EBB79}" dt="2024-02-27T15:09:37.107" v="19" actId="14826"/>
          <ac:picMkLst>
            <pc:docMk/>
            <pc:sldMk cId="1644030922" sldId="348"/>
            <ac:picMk id="5" creationId="{2B7AC885-2860-C074-53A4-CB422DEF77DA}"/>
          </ac:picMkLst>
        </pc:picChg>
      </pc:sldChg>
      <pc:sldChg chg="delSp modSp add del mod ord">
        <pc:chgData name="Andrew Monaghan" userId="016bc2f4-05f5-4af0-82a4-ae74342885f2" providerId="ADAL" clId="{58BB1433-2A2D-7544-BF15-B6C4721EBB79}" dt="2024-02-27T17:07:53.248" v="2379" actId="20577"/>
        <pc:sldMkLst>
          <pc:docMk/>
          <pc:sldMk cId="3401695668" sldId="349"/>
        </pc:sldMkLst>
        <pc:spChg chg="mod">
          <ac:chgData name="Andrew Monaghan" userId="016bc2f4-05f5-4af0-82a4-ae74342885f2" providerId="ADAL" clId="{58BB1433-2A2D-7544-BF15-B6C4721EBB79}" dt="2024-02-27T16:37:07.690" v="1876" actId="20577"/>
          <ac:spMkLst>
            <pc:docMk/>
            <pc:sldMk cId="3401695668" sldId="349"/>
            <ac:spMk id="2" creationId="{532BBC56-59B6-0DA2-1B35-8A80464C0D48}"/>
          </ac:spMkLst>
        </pc:spChg>
        <pc:spChg chg="mod">
          <ac:chgData name="Andrew Monaghan" userId="016bc2f4-05f5-4af0-82a4-ae74342885f2" providerId="ADAL" clId="{58BB1433-2A2D-7544-BF15-B6C4721EBB79}" dt="2024-02-27T16:52:58.186" v="2237" actId="20577"/>
          <ac:spMkLst>
            <pc:docMk/>
            <pc:sldMk cId="3401695668" sldId="349"/>
            <ac:spMk id="3" creationId="{7267D554-4E91-43A6-7EE4-AF0A50EFC5EC}"/>
          </ac:spMkLst>
        </pc:spChg>
        <pc:spChg chg="del">
          <ac:chgData name="Andrew Monaghan" userId="016bc2f4-05f5-4af0-82a4-ae74342885f2" providerId="ADAL" clId="{58BB1433-2A2D-7544-BF15-B6C4721EBB79}" dt="2024-02-27T16:50:19.419" v="2094" actId="478"/>
          <ac:spMkLst>
            <pc:docMk/>
            <pc:sldMk cId="3401695668" sldId="349"/>
            <ac:spMk id="5" creationId="{C525DB94-D3A3-0A15-0483-9B06DA192E0C}"/>
          </ac:spMkLst>
        </pc:spChg>
        <pc:spChg chg="mod">
          <ac:chgData name="Andrew Monaghan" userId="016bc2f4-05f5-4af0-82a4-ae74342885f2" providerId="ADAL" clId="{58BB1433-2A2D-7544-BF15-B6C4721EBB79}" dt="2024-02-27T17:07:48.972" v="2359" actId="20577"/>
          <ac:spMkLst>
            <pc:docMk/>
            <pc:sldMk cId="3401695668" sldId="349"/>
            <ac:spMk id="9" creationId="{34BE4F9B-7D57-7F66-A461-67B5E4FCF08E}"/>
          </ac:spMkLst>
        </pc:spChg>
        <pc:spChg chg="mod">
          <ac:chgData name="Andrew Monaghan" userId="016bc2f4-05f5-4af0-82a4-ae74342885f2" providerId="ADAL" clId="{58BB1433-2A2D-7544-BF15-B6C4721EBB79}" dt="2024-02-27T16:52:13.463" v="2218" actId="14100"/>
          <ac:spMkLst>
            <pc:docMk/>
            <pc:sldMk cId="3401695668" sldId="349"/>
            <ac:spMk id="11" creationId="{C2978783-07BC-3548-A19D-1A180450C918}"/>
          </ac:spMkLst>
        </pc:spChg>
        <pc:spChg chg="mod">
          <ac:chgData name="Andrew Monaghan" userId="016bc2f4-05f5-4af0-82a4-ae74342885f2" providerId="ADAL" clId="{58BB1433-2A2D-7544-BF15-B6C4721EBB79}" dt="2024-02-27T17:07:53.248" v="2379" actId="20577"/>
          <ac:spMkLst>
            <pc:docMk/>
            <pc:sldMk cId="3401695668" sldId="349"/>
            <ac:spMk id="12" creationId="{E3D51791-28E4-2334-0BC0-ECB9C9FFE756}"/>
          </ac:spMkLst>
        </pc:spChg>
        <pc:grpChg chg="mod">
          <ac:chgData name="Andrew Monaghan" userId="016bc2f4-05f5-4af0-82a4-ae74342885f2" providerId="ADAL" clId="{58BB1433-2A2D-7544-BF15-B6C4721EBB79}" dt="2024-02-27T16:51:56.563" v="2215" actId="14100"/>
          <ac:grpSpMkLst>
            <pc:docMk/>
            <pc:sldMk cId="3401695668" sldId="349"/>
            <ac:grpSpMk id="6" creationId="{3B68E270-9A86-2100-2C3C-4929F95833E6}"/>
          </ac:grpSpMkLst>
        </pc:grpChg>
        <pc:grpChg chg="mod">
          <ac:chgData name="Andrew Monaghan" userId="016bc2f4-05f5-4af0-82a4-ae74342885f2" providerId="ADAL" clId="{58BB1433-2A2D-7544-BF15-B6C4721EBB79}" dt="2024-02-27T16:52:37.696" v="2224" actId="14100"/>
          <ac:grpSpMkLst>
            <pc:docMk/>
            <pc:sldMk cId="3401695668" sldId="349"/>
            <ac:grpSpMk id="10" creationId="{CF3441C5-AF50-26F3-C8AA-0E7807DD1EC8}"/>
          </ac:grpSpMkLst>
        </pc:grpChg>
      </pc:sldChg>
      <pc:sldChg chg="modSp mod">
        <pc:chgData name="Andrew Monaghan" userId="016bc2f4-05f5-4af0-82a4-ae74342885f2" providerId="ADAL" clId="{58BB1433-2A2D-7544-BF15-B6C4721EBB79}" dt="2024-02-27T16:13:27.229" v="1495" actId="20577"/>
        <pc:sldMkLst>
          <pc:docMk/>
          <pc:sldMk cId="1174344133" sldId="350"/>
        </pc:sldMkLst>
        <pc:spChg chg="mod">
          <ac:chgData name="Andrew Monaghan" userId="016bc2f4-05f5-4af0-82a4-ae74342885f2" providerId="ADAL" clId="{58BB1433-2A2D-7544-BF15-B6C4721EBB79}" dt="2024-02-27T16:13:27.229" v="1495" actId="20577"/>
          <ac:spMkLst>
            <pc:docMk/>
            <pc:sldMk cId="1174344133" sldId="350"/>
            <ac:spMk id="2" creationId="{8EDB5ACC-3CC5-4460-39A0-33327F32042A}"/>
          </ac:spMkLst>
        </pc:spChg>
        <pc:spChg chg="mod">
          <ac:chgData name="Andrew Monaghan" userId="016bc2f4-05f5-4af0-82a4-ae74342885f2" providerId="ADAL" clId="{58BB1433-2A2D-7544-BF15-B6C4721EBB79}" dt="2024-02-27T15:59:21.523" v="1276" actId="20577"/>
          <ac:spMkLst>
            <pc:docMk/>
            <pc:sldMk cId="1174344133" sldId="350"/>
            <ac:spMk id="3" creationId="{B3E6F289-5B54-87D1-B02B-CB06EDE2BC44}"/>
          </ac:spMkLst>
        </pc:spChg>
        <pc:spChg chg="mod">
          <ac:chgData name="Andrew Monaghan" userId="016bc2f4-05f5-4af0-82a4-ae74342885f2" providerId="ADAL" clId="{58BB1433-2A2D-7544-BF15-B6C4721EBB79}" dt="2024-02-27T15:59:02.675" v="1266" actId="20577"/>
          <ac:spMkLst>
            <pc:docMk/>
            <pc:sldMk cId="1174344133" sldId="350"/>
            <ac:spMk id="12" creationId="{AD987BC9-3708-E080-A22F-12326D4D94A6}"/>
          </ac:spMkLst>
        </pc:spChg>
        <pc:grpChg chg="mod">
          <ac:chgData name="Andrew Monaghan" userId="016bc2f4-05f5-4af0-82a4-ae74342885f2" providerId="ADAL" clId="{58BB1433-2A2D-7544-BF15-B6C4721EBB79}" dt="2024-02-27T15:59:13.079" v="1267" actId="14100"/>
          <ac:grpSpMkLst>
            <pc:docMk/>
            <pc:sldMk cId="1174344133" sldId="350"/>
            <ac:grpSpMk id="10" creationId="{53FADCC6-A43B-3F35-A38D-5AC755695389}"/>
          </ac:grpSpMkLst>
        </pc:grpChg>
      </pc:sldChg>
      <pc:sldChg chg="del">
        <pc:chgData name="Andrew Monaghan" userId="016bc2f4-05f5-4af0-82a4-ae74342885f2" providerId="ADAL" clId="{58BB1433-2A2D-7544-BF15-B6C4721EBB79}" dt="2024-02-27T16:56:39.515" v="2274" actId="2696"/>
        <pc:sldMkLst>
          <pc:docMk/>
          <pc:sldMk cId="4042224294" sldId="351"/>
        </pc:sldMkLst>
      </pc:sldChg>
      <pc:sldChg chg="delSp modSp mod">
        <pc:chgData name="Andrew Monaghan" userId="016bc2f4-05f5-4af0-82a4-ae74342885f2" providerId="ADAL" clId="{58BB1433-2A2D-7544-BF15-B6C4721EBB79}" dt="2024-02-27T17:21:26.253" v="2691" actId="20577"/>
        <pc:sldMkLst>
          <pc:docMk/>
          <pc:sldMk cId="4147874882" sldId="354"/>
        </pc:sldMkLst>
        <pc:spChg chg="mod">
          <ac:chgData name="Andrew Monaghan" userId="016bc2f4-05f5-4af0-82a4-ae74342885f2" providerId="ADAL" clId="{58BB1433-2A2D-7544-BF15-B6C4721EBB79}" dt="2024-02-27T17:21:26.253" v="2691" actId="20577"/>
          <ac:spMkLst>
            <pc:docMk/>
            <pc:sldMk cId="4147874882" sldId="354"/>
            <ac:spMk id="2" creationId="{1F37D7C7-6622-45B3-1C1C-6D458402A6B7}"/>
          </ac:spMkLst>
        </pc:spChg>
        <pc:spChg chg="mod">
          <ac:chgData name="Andrew Monaghan" userId="016bc2f4-05f5-4af0-82a4-ae74342885f2" providerId="ADAL" clId="{58BB1433-2A2D-7544-BF15-B6C4721EBB79}" dt="2024-02-27T17:21:16.265" v="2643" actId="20577"/>
          <ac:spMkLst>
            <pc:docMk/>
            <pc:sldMk cId="4147874882" sldId="354"/>
            <ac:spMk id="3" creationId="{7F29700A-FBA6-5BFA-A8DA-6CAC17E2D9F5}"/>
          </ac:spMkLst>
        </pc:spChg>
        <pc:spChg chg="del">
          <ac:chgData name="Andrew Monaghan" userId="016bc2f4-05f5-4af0-82a4-ae74342885f2" providerId="ADAL" clId="{58BB1433-2A2D-7544-BF15-B6C4721EBB79}" dt="2024-02-27T15:26:45.134" v="434" actId="478"/>
          <ac:spMkLst>
            <pc:docMk/>
            <pc:sldMk cId="4147874882" sldId="354"/>
            <ac:spMk id="7" creationId="{F21BF072-3EB1-F113-EA16-14150FFB8EFA}"/>
          </ac:spMkLst>
        </pc:spChg>
      </pc:sldChg>
      <pc:sldChg chg="modSp del mod">
        <pc:chgData name="Andrew Monaghan" userId="016bc2f4-05f5-4af0-82a4-ae74342885f2" providerId="ADAL" clId="{58BB1433-2A2D-7544-BF15-B6C4721EBB79}" dt="2024-02-27T17:51:59.235" v="2811" actId="2696"/>
        <pc:sldMkLst>
          <pc:docMk/>
          <pc:sldMk cId="3864317615" sldId="355"/>
        </pc:sldMkLst>
        <pc:spChg chg="mod">
          <ac:chgData name="Andrew Monaghan" userId="016bc2f4-05f5-4af0-82a4-ae74342885f2" providerId="ADAL" clId="{58BB1433-2A2D-7544-BF15-B6C4721EBB79}" dt="2024-02-27T16:57:07.004" v="2289" actId="1076"/>
          <ac:spMkLst>
            <pc:docMk/>
            <pc:sldMk cId="3864317615" sldId="355"/>
            <ac:spMk id="2" creationId="{D57C5B64-9A5F-929B-5EB4-3272D61FB55F}"/>
          </ac:spMkLst>
        </pc:spChg>
      </pc:sldChg>
      <pc:sldChg chg="del">
        <pc:chgData name="Andrew Monaghan" userId="016bc2f4-05f5-4af0-82a4-ae74342885f2" providerId="ADAL" clId="{58BB1433-2A2D-7544-BF15-B6C4721EBB79}" dt="2024-02-27T16:56:42.837" v="2277" actId="2696"/>
        <pc:sldMkLst>
          <pc:docMk/>
          <pc:sldMk cId="2159477430" sldId="356"/>
        </pc:sldMkLst>
      </pc:sldChg>
      <pc:sldChg chg="modSp add mod modAnim">
        <pc:chgData name="Andrew Monaghan" userId="016bc2f4-05f5-4af0-82a4-ae74342885f2" providerId="ADAL" clId="{58BB1433-2A2D-7544-BF15-B6C4721EBB79}" dt="2024-02-27T15:15:52.534" v="397" actId="20577"/>
        <pc:sldMkLst>
          <pc:docMk/>
          <pc:sldMk cId="3316284946" sldId="357"/>
        </pc:sldMkLst>
        <pc:spChg chg="mod">
          <ac:chgData name="Andrew Monaghan" userId="016bc2f4-05f5-4af0-82a4-ae74342885f2" providerId="ADAL" clId="{58BB1433-2A2D-7544-BF15-B6C4721EBB79}" dt="2024-02-27T15:12:46.217" v="77" actId="20577"/>
          <ac:spMkLst>
            <pc:docMk/>
            <pc:sldMk cId="3316284946" sldId="357"/>
            <ac:spMk id="2" creationId="{5E3A5C00-123E-2CD0-AD48-005F02DD9C54}"/>
          </ac:spMkLst>
        </pc:spChg>
        <pc:spChg chg="mod">
          <ac:chgData name="Andrew Monaghan" userId="016bc2f4-05f5-4af0-82a4-ae74342885f2" providerId="ADAL" clId="{58BB1433-2A2D-7544-BF15-B6C4721EBB79}" dt="2024-02-27T15:15:52.534" v="397" actId="20577"/>
          <ac:spMkLst>
            <pc:docMk/>
            <pc:sldMk cId="3316284946" sldId="357"/>
            <ac:spMk id="3" creationId="{5433201F-B470-4FB6-3E2A-B4F0D1B28558}"/>
          </ac:spMkLst>
        </pc:spChg>
      </pc:sldChg>
      <pc:sldChg chg="delSp modSp add mod modAnim">
        <pc:chgData name="Andrew Monaghan" userId="016bc2f4-05f5-4af0-82a4-ae74342885f2" providerId="ADAL" clId="{58BB1433-2A2D-7544-BF15-B6C4721EBB79}" dt="2024-02-27T15:46:58.648" v="1094" actId="1076"/>
        <pc:sldMkLst>
          <pc:docMk/>
          <pc:sldMk cId="2462280598" sldId="358"/>
        </pc:sldMkLst>
        <pc:spChg chg="mod">
          <ac:chgData name="Andrew Monaghan" userId="016bc2f4-05f5-4af0-82a4-ae74342885f2" providerId="ADAL" clId="{58BB1433-2A2D-7544-BF15-B6C4721EBB79}" dt="2024-02-27T15:38:29.734" v="554" actId="20577"/>
          <ac:spMkLst>
            <pc:docMk/>
            <pc:sldMk cId="2462280598" sldId="358"/>
            <ac:spMk id="2" creationId="{6FADF519-AE7F-36C9-168F-1F04A49B8831}"/>
          </ac:spMkLst>
        </pc:spChg>
        <pc:spChg chg="mod">
          <ac:chgData name="Andrew Monaghan" userId="016bc2f4-05f5-4af0-82a4-ae74342885f2" providerId="ADAL" clId="{58BB1433-2A2D-7544-BF15-B6C4721EBB79}" dt="2024-02-27T15:46:58.648" v="1094" actId="1076"/>
          <ac:spMkLst>
            <pc:docMk/>
            <pc:sldMk cId="2462280598" sldId="358"/>
            <ac:spMk id="3" creationId="{6484EA7B-346E-9CB5-DB70-6227BCA98122}"/>
          </ac:spMkLst>
        </pc:spChg>
        <pc:spChg chg="del">
          <ac:chgData name="Andrew Monaghan" userId="016bc2f4-05f5-4af0-82a4-ae74342885f2" providerId="ADAL" clId="{58BB1433-2A2D-7544-BF15-B6C4721EBB79}" dt="2024-02-27T15:40:38.017" v="824" actId="478"/>
          <ac:spMkLst>
            <pc:docMk/>
            <pc:sldMk cId="2462280598" sldId="358"/>
            <ac:spMk id="5" creationId="{459AD741-EF61-D1F1-C38F-4084E4FCF1B3}"/>
          </ac:spMkLst>
        </pc:spChg>
        <pc:picChg chg="del">
          <ac:chgData name="Andrew Monaghan" userId="016bc2f4-05f5-4af0-82a4-ae74342885f2" providerId="ADAL" clId="{58BB1433-2A2D-7544-BF15-B6C4721EBB79}" dt="2024-02-27T15:38:31.527" v="555" actId="478"/>
          <ac:picMkLst>
            <pc:docMk/>
            <pc:sldMk cId="2462280598" sldId="358"/>
            <ac:picMk id="7" creationId="{D7D92545-72A4-67F5-AF34-8F16FE07B1FE}"/>
          </ac:picMkLst>
        </pc:picChg>
      </pc:sldChg>
      <pc:sldChg chg="addSp delSp modSp add mod delAnim modAnim">
        <pc:chgData name="Andrew Monaghan" userId="016bc2f4-05f5-4af0-82a4-ae74342885f2" providerId="ADAL" clId="{58BB1433-2A2D-7544-BF15-B6C4721EBB79}" dt="2024-02-27T15:54:41.575" v="1218" actId="732"/>
        <pc:sldMkLst>
          <pc:docMk/>
          <pc:sldMk cId="1228221868" sldId="359"/>
        </pc:sldMkLst>
        <pc:spChg chg="mod">
          <ac:chgData name="Andrew Monaghan" userId="016bc2f4-05f5-4af0-82a4-ae74342885f2" providerId="ADAL" clId="{58BB1433-2A2D-7544-BF15-B6C4721EBB79}" dt="2024-02-27T15:52:30.178" v="1203" actId="20577"/>
          <ac:spMkLst>
            <pc:docMk/>
            <pc:sldMk cId="1228221868" sldId="359"/>
            <ac:spMk id="2" creationId="{6FADF519-AE7F-36C9-168F-1F04A49B8831}"/>
          </ac:spMkLst>
        </pc:spChg>
        <pc:spChg chg="del">
          <ac:chgData name="Andrew Monaghan" userId="016bc2f4-05f5-4af0-82a4-ae74342885f2" providerId="ADAL" clId="{58BB1433-2A2D-7544-BF15-B6C4721EBB79}" dt="2024-02-27T15:52:25.873" v="1198" actId="478"/>
          <ac:spMkLst>
            <pc:docMk/>
            <pc:sldMk cId="1228221868" sldId="359"/>
            <ac:spMk id="3" creationId="{6484EA7B-346E-9CB5-DB70-6227BCA98122}"/>
          </ac:spMkLst>
        </pc:spChg>
        <pc:spChg chg="add del mod">
          <ac:chgData name="Andrew Monaghan" userId="016bc2f4-05f5-4af0-82a4-ae74342885f2" providerId="ADAL" clId="{58BB1433-2A2D-7544-BF15-B6C4721EBB79}" dt="2024-02-27T15:52:28.195" v="1199" actId="478"/>
          <ac:spMkLst>
            <pc:docMk/>
            <pc:sldMk cId="1228221868" sldId="359"/>
            <ac:spMk id="5" creationId="{12194A2C-82B2-520B-708D-F7E451D2D8A8}"/>
          </ac:spMkLst>
        </pc:spChg>
        <pc:spChg chg="add del mod">
          <ac:chgData name="Andrew Monaghan" userId="016bc2f4-05f5-4af0-82a4-ae74342885f2" providerId="ADAL" clId="{58BB1433-2A2D-7544-BF15-B6C4721EBB79}" dt="2024-02-27T15:54:06.947" v="1212" actId="478"/>
          <ac:spMkLst>
            <pc:docMk/>
            <pc:sldMk cId="1228221868" sldId="359"/>
            <ac:spMk id="9" creationId="{A2751458-4D17-000A-BA75-B7C03F1118B8}"/>
          </ac:spMkLst>
        </pc:spChg>
        <pc:spChg chg="add del mod">
          <ac:chgData name="Andrew Monaghan" userId="016bc2f4-05f5-4af0-82a4-ae74342885f2" providerId="ADAL" clId="{58BB1433-2A2D-7544-BF15-B6C4721EBB79}" dt="2024-02-27T15:54:06.947" v="1212" actId="478"/>
          <ac:spMkLst>
            <pc:docMk/>
            <pc:sldMk cId="1228221868" sldId="359"/>
            <ac:spMk id="11" creationId="{1365CFFD-4CEA-0E5C-FE4B-05B364DF0B32}"/>
          </ac:spMkLst>
        </pc:spChg>
        <pc:spChg chg="add del mod">
          <ac:chgData name="Andrew Monaghan" userId="016bc2f4-05f5-4af0-82a4-ae74342885f2" providerId="ADAL" clId="{58BB1433-2A2D-7544-BF15-B6C4721EBB79}" dt="2024-02-27T15:54:06.947" v="1212" actId="478"/>
          <ac:spMkLst>
            <pc:docMk/>
            <pc:sldMk cId="1228221868" sldId="359"/>
            <ac:spMk id="12" creationId="{0A69C7D2-7194-E693-912D-84B55ED5DB38}"/>
          </ac:spMkLst>
        </pc:spChg>
        <pc:spChg chg="add del mod">
          <ac:chgData name="Andrew Monaghan" userId="016bc2f4-05f5-4af0-82a4-ae74342885f2" providerId="ADAL" clId="{58BB1433-2A2D-7544-BF15-B6C4721EBB79}" dt="2024-02-27T15:54:06.947" v="1212" actId="478"/>
          <ac:spMkLst>
            <pc:docMk/>
            <pc:sldMk cId="1228221868" sldId="359"/>
            <ac:spMk id="13" creationId="{BB443CEF-F209-06A5-B9C8-F6B693E774FD}"/>
          </ac:spMkLst>
        </pc:spChg>
        <pc:spChg chg="add del mod">
          <ac:chgData name="Andrew Monaghan" userId="016bc2f4-05f5-4af0-82a4-ae74342885f2" providerId="ADAL" clId="{58BB1433-2A2D-7544-BF15-B6C4721EBB79}" dt="2024-02-27T15:54:06.947" v="1212" actId="478"/>
          <ac:spMkLst>
            <pc:docMk/>
            <pc:sldMk cId="1228221868" sldId="359"/>
            <ac:spMk id="15" creationId="{71C09AC5-8F50-2281-410A-6B00FF3A69C1}"/>
          </ac:spMkLst>
        </pc:spChg>
        <pc:spChg chg="add del mod">
          <ac:chgData name="Andrew Monaghan" userId="016bc2f4-05f5-4af0-82a4-ae74342885f2" providerId="ADAL" clId="{58BB1433-2A2D-7544-BF15-B6C4721EBB79}" dt="2024-02-27T15:54:06.947" v="1212" actId="478"/>
          <ac:spMkLst>
            <pc:docMk/>
            <pc:sldMk cId="1228221868" sldId="359"/>
            <ac:spMk id="16" creationId="{DB39B0FF-AEE3-D6B1-700D-20695DBCCF9B}"/>
          </ac:spMkLst>
        </pc:spChg>
        <pc:spChg chg="add del mod">
          <ac:chgData name="Andrew Monaghan" userId="016bc2f4-05f5-4af0-82a4-ae74342885f2" providerId="ADAL" clId="{58BB1433-2A2D-7544-BF15-B6C4721EBB79}" dt="2024-02-27T15:54:06.947" v="1212" actId="478"/>
          <ac:spMkLst>
            <pc:docMk/>
            <pc:sldMk cId="1228221868" sldId="359"/>
            <ac:spMk id="18" creationId="{14B99EBB-BCEA-C777-DBC2-8D67B8DF4AFB}"/>
          </ac:spMkLst>
        </pc:spChg>
        <pc:spChg chg="add del mod">
          <ac:chgData name="Andrew Monaghan" userId="016bc2f4-05f5-4af0-82a4-ae74342885f2" providerId="ADAL" clId="{58BB1433-2A2D-7544-BF15-B6C4721EBB79}" dt="2024-02-27T15:54:06.947" v="1212" actId="478"/>
          <ac:spMkLst>
            <pc:docMk/>
            <pc:sldMk cId="1228221868" sldId="359"/>
            <ac:spMk id="21" creationId="{5382984E-43CE-5282-177E-0522F2727F9A}"/>
          </ac:spMkLst>
        </pc:spChg>
        <pc:spChg chg="add del mod">
          <ac:chgData name="Andrew Monaghan" userId="016bc2f4-05f5-4af0-82a4-ae74342885f2" providerId="ADAL" clId="{58BB1433-2A2D-7544-BF15-B6C4721EBB79}" dt="2024-02-27T15:54:06.947" v="1212" actId="478"/>
          <ac:spMkLst>
            <pc:docMk/>
            <pc:sldMk cId="1228221868" sldId="359"/>
            <ac:spMk id="22" creationId="{DE1F199A-9200-0066-43E1-B756A21E3EC2}"/>
          </ac:spMkLst>
        </pc:spChg>
        <pc:spChg chg="add del mod">
          <ac:chgData name="Andrew Monaghan" userId="016bc2f4-05f5-4af0-82a4-ae74342885f2" providerId="ADAL" clId="{58BB1433-2A2D-7544-BF15-B6C4721EBB79}" dt="2024-02-27T15:54:06.947" v="1212" actId="478"/>
          <ac:spMkLst>
            <pc:docMk/>
            <pc:sldMk cId="1228221868" sldId="359"/>
            <ac:spMk id="23" creationId="{BFBF8C1C-A148-D500-1073-BB3F5D0165F7}"/>
          </ac:spMkLst>
        </pc:spChg>
        <pc:spChg chg="add del mod">
          <ac:chgData name="Andrew Monaghan" userId="016bc2f4-05f5-4af0-82a4-ae74342885f2" providerId="ADAL" clId="{58BB1433-2A2D-7544-BF15-B6C4721EBB79}" dt="2024-02-27T15:54:06.947" v="1212" actId="478"/>
          <ac:spMkLst>
            <pc:docMk/>
            <pc:sldMk cId="1228221868" sldId="359"/>
            <ac:spMk id="24" creationId="{209DDE57-2D7C-8AC1-FD76-ABF99CC44C46}"/>
          </ac:spMkLst>
        </pc:spChg>
        <pc:picChg chg="del">
          <ac:chgData name="Andrew Monaghan" userId="016bc2f4-05f5-4af0-82a4-ae74342885f2" providerId="ADAL" clId="{58BB1433-2A2D-7544-BF15-B6C4721EBB79}" dt="2024-02-27T15:52:25.873" v="1198" actId="478"/>
          <ac:picMkLst>
            <pc:docMk/>
            <pc:sldMk cId="1228221868" sldId="359"/>
            <ac:picMk id="8" creationId="{932DEF49-FA0C-4613-53AB-0564919850B5}"/>
          </ac:picMkLst>
        </pc:picChg>
        <pc:picChg chg="del">
          <ac:chgData name="Andrew Monaghan" userId="016bc2f4-05f5-4af0-82a4-ae74342885f2" providerId="ADAL" clId="{58BB1433-2A2D-7544-BF15-B6C4721EBB79}" dt="2024-02-27T15:52:25.873" v="1198" actId="478"/>
          <ac:picMkLst>
            <pc:docMk/>
            <pc:sldMk cId="1228221868" sldId="359"/>
            <ac:picMk id="10" creationId="{AEBA0DAD-53E0-7498-2370-0B25B8170C6C}"/>
          </ac:picMkLst>
        </pc:picChg>
        <pc:picChg chg="add mod modCrop">
          <ac:chgData name="Andrew Monaghan" userId="016bc2f4-05f5-4af0-82a4-ae74342885f2" providerId="ADAL" clId="{58BB1433-2A2D-7544-BF15-B6C4721EBB79}" dt="2024-02-27T15:54:41.575" v="1218" actId="732"/>
          <ac:picMkLst>
            <pc:docMk/>
            <pc:sldMk cId="1228221868" sldId="359"/>
            <ac:picMk id="37" creationId="{1070DDC0-4179-D2D1-7AD9-9A4E9D2E1668}"/>
          </ac:picMkLst>
        </pc:picChg>
        <pc:cxnChg chg="add del mod">
          <ac:chgData name="Andrew Monaghan" userId="016bc2f4-05f5-4af0-82a4-ae74342885f2" providerId="ADAL" clId="{58BB1433-2A2D-7544-BF15-B6C4721EBB79}" dt="2024-02-27T15:54:06.947" v="1212" actId="478"/>
          <ac:cxnSpMkLst>
            <pc:docMk/>
            <pc:sldMk cId="1228221868" sldId="359"/>
            <ac:cxnSpMk id="7" creationId="{2F7EBCB4-E84B-E9EA-8817-4A27F2535925}"/>
          </ac:cxnSpMkLst>
        </pc:cxnChg>
        <pc:cxnChg chg="add del mod">
          <ac:chgData name="Andrew Monaghan" userId="016bc2f4-05f5-4af0-82a4-ae74342885f2" providerId="ADAL" clId="{58BB1433-2A2D-7544-BF15-B6C4721EBB79}" dt="2024-02-27T15:54:06.947" v="1212" actId="478"/>
          <ac:cxnSpMkLst>
            <pc:docMk/>
            <pc:sldMk cId="1228221868" sldId="359"/>
            <ac:cxnSpMk id="14" creationId="{552E41A1-22FA-3FB1-20AB-A53DB8BA429A}"/>
          </ac:cxnSpMkLst>
        </pc:cxnChg>
        <pc:cxnChg chg="add del mod">
          <ac:chgData name="Andrew Monaghan" userId="016bc2f4-05f5-4af0-82a4-ae74342885f2" providerId="ADAL" clId="{58BB1433-2A2D-7544-BF15-B6C4721EBB79}" dt="2024-02-27T15:54:06.947" v="1212" actId="478"/>
          <ac:cxnSpMkLst>
            <pc:docMk/>
            <pc:sldMk cId="1228221868" sldId="359"/>
            <ac:cxnSpMk id="17" creationId="{7D1E3EBE-9BAC-2B7E-5041-2DDAAA9603EF}"/>
          </ac:cxnSpMkLst>
        </pc:cxnChg>
        <pc:cxnChg chg="add del mod">
          <ac:chgData name="Andrew Monaghan" userId="016bc2f4-05f5-4af0-82a4-ae74342885f2" providerId="ADAL" clId="{58BB1433-2A2D-7544-BF15-B6C4721EBB79}" dt="2024-02-27T15:54:06.947" v="1212" actId="478"/>
          <ac:cxnSpMkLst>
            <pc:docMk/>
            <pc:sldMk cId="1228221868" sldId="359"/>
            <ac:cxnSpMk id="19" creationId="{B7D18354-AADD-4B14-A840-C4D04CF60D00}"/>
          </ac:cxnSpMkLst>
        </pc:cxnChg>
        <pc:cxnChg chg="add del mod">
          <ac:chgData name="Andrew Monaghan" userId="016bc2f4-05f5-4af0-82a4-ae74342885f2" providerId="ADAL" clId="{58BB1433-2A2D-7544-BF15-B6C4721EBB79}" dt="2024-02-27T15:54:06.947" v="1212" actId="478"/>
          <ac:cxnSpMkLst>
            <pc:docMk/>
            <pc:sldMk cId="1228221868" sldId="359"/>
            <ac:cxnSpMk id="20" creationId="{D6A7833A-5061-4B8C-F886-3F51310E0791}"/>
          </ac:cxnSpMkLst>
        </pc:cxnChg>
        <pc:cxnChg chg="add del mod">
          <ac:chgData name="Andrew Monaghan" userId="016bc2f4-05f5-4af0-82a4-ae74342885f2" providerId="ADAL" clId="{58BB1433-2A2D-7544-BF15-B6C4721EBB79}" dt="2024-02-27T15:54:06.947" v="1212" actId="478"/>
          <ac:cxnSpMkLst>
            <pc:docMk/>
            <pc:sldMk cId="1228221868" sldId="359"/>
            <ac:cxnSpMk id="25" creationId="{11E89268-500B-B3DE-7717-2C88FB0DCE97}"/>
          </ac:cxnSpMkLst>
        </pc:cxnChg>
        <pc:cxnChg chg="add del mod">
          <ac:chgData name="Andrew Monaghan" userId="016bc2f4-05f5-4af0-82a4-ae74342885f2" providerId="ADAL" clId="{58BB1433-2A2D-7544-BF15-B6C4721EBB79}" dt="2024-02-27T15:54:06.947" v="1212" actId="478"/>
          <ac:cxnSpMkLst>
            <pc:docMk/>
            <pc:sldMk cId="1228221868" sldId="359"/>
            <ac:cxnSpMk id="26" creationId="{DAE63AC9-6E2B-6E6F-70D0-03ACB460C7D6}"/>
          </ac:cxnSpMkLst>
        </pc:cxnChg>
        <pc:cxnChg chg="add del mod">
          <ac:chgData name="Andrew Monaghan" userId="016bc2f4-05f5-4af0-82a4-ae74342885f2" providerId="ADAL" clId="{58BB1433-2A2D-7544-BF15-B6C4721EBB79}" dt="2024-02-27T15:54:06.947" v="1212" actId="478"/>
          <ac:cxnSpMkLst>
            <pc:docMk/>
            <pc:sldMk cId="1228221868" sldId="359"/>
            <ac:cxnSpMk id="27" creationId="{07346768-2585-26DE-9E98-548B8DABA207}"/>
          </ac:cxnSpMkLst>
        </pc:cxnChg>
        <pc:cxnChg chg="add del mod">
          <ac:chgData name="Andrew Monaghan" userId="016bc2f4-05f5-4af0-82a4-ae74342885f2" providerId="ADAL" clId="{58BB1433-2A2D-7544-BF15-B6C4721EBB79}" dt="2024-02-27T15:54:06.947" v="1212" actId="478"/>
          <ac:cxnSpMkLst>
            <pc:docMk/>
            <pc:sldMk cId="1228221868" sldId="359"/>
            <ac:cxnSpMk id="28" creationId="{FE00596D-31C2-078A-E5F1-3CBC4678DBC0}"/>
          </ac:cxnSpMkLst>
        </pc:cxnChg>
      </pc:sldChg>
      <pc:sldChg chg="addSp delSp modSp add mod">
        <pc:chgData name="Andrew Monaghan" userId="016bc2f4-05f5-4af0-82a4-ae74342885f2" providerId="ADAL" clId="{58BB1433-2A2D-7544-BF15-B6C4721EBB79}" dt="2024-02-27T16:36:21.507" v="1842" actId="14100"/>
        <pc:sldMkLst>
          <pc:docMk/>
          <pc:sldMk cId="796507370" sldId="360"/>
        </pc:sldMkLst>
        <pc:spChg chg="mod">
          <ac:chgData name="Andrew Monaghan" userId="016bc2f4-05f5-4af0-82a4-ae74342885f2" providerId="ADAL" clId="{58BB1433-2A2D-7544-BF15-B6C4721EBB79}" dt="2024-02-27T16:00:24.877" v="1308" actId="20577"/>
          <ac:spMkLst>
            <pc:docMk/>
            <pc:sldMk cId="796507370" sldId="360"/>
            <ac:spMk id="2" creationId="{8EDB5ACC-3CC5-4460-39A0-33327F32042A}"/>
          </ac:spMkLst>
        </pc:spChg>
        <pc:spChg chg="add del mod">
          <ac:chgData name="Andrew Monaghan" userId="016bc2f4-05f5-4af0-82a4-ae74342885f2" providerId="ADAL" clId="{58BB1433-2A2D-7544-BF15-B6C4721EBB79}" dt="2024-02-27T16:29:09.010" v="1695" actId="20577"/>
          <ac:spMkLst>
            <pc:docMk/>
            <pc:sldMk cId="796507370" sldId="360"/>
            <ac:spMk id="3" creationId="{B3E6F289-5B54-87D1-B02B-CB06EDE2BC44}"/>
          </ac:spMkLst>
        </pc:spChg>
        <pc:spChg chg="del">
          <ac:chgData name="Andrew Monaghan" userId="016bc2f4-05f5-4af0-82a4-ae74342885f2" providerId="ADAL" clId="{58BB1433-2A2D-7544-BF15-B6C4721EBB79}" dt="2024-02-27T16:14:32.155" v="1571" actId="478"/>
          <ac:spMkLst>
            <pc:docMk/>
            <pc:sldMk cId="796507370" sldId="360"/>
            <ac:spMk id="5" creationId="{29B15759-FD2B-27A9-1B21-326CB5031DB2}"/>
          </ac:spMkLst>
        </pc:spChg>
        <pc:spChg chg="add del mod">
          <ac:chgData name="Andrew Monaghan" userId="016bc2f4-05f5-4af0-82a4-ae74342885f2" providerId="ADAL" clId="{58BB1433-2A2D-7544-BF15-B6C4721EBB79}" dt="2024-02-27T16:14:20.443" v="1569" actId="478"/>
          <ac:spMkLst>
            <pc:docMk/>
            <pc:sldMk cId="796507370" sldId="360"/>
            <ac:spMk id="7" creationId="{ADDC8D66-73F9-8C5D-1CB4-C030C0D96AB7}"/>
          </ac:spMkLst>
        </pc:spChg>
        <pc:spChg chg="mod">
          <ac:chgData name="Andrew Monaghan" userId="016bc2f4-05f5-4af0-82a4-ae74342885f2" providerId="ADAL" clId="{58BB1433-2A2D-7544-BF15-B6C4721EBB79}" dt="2024-02-27T16:31:57.031" v="1759" actId="1076"/>
          <ac:spMkLst>
            <pc:docMk/>
            <pc:sldMk cId="796507370" sldId="360"/>
            <ac:spMk id="9" creationId="{1A8D2025-002E-0DAE-338C-D88018B3E1EA}"/>
          </ac:spMkLst>
        </pc:spChg>
        <pc:spChg chg="mod">
          <ac:chgData name="Andrew Monaghan" userId="016bc2f4-05f5-4af0-82a4-ae74342885f2" providerId="ADAL" clId="{58BB1433-2A2D-7544-BF15-B6C4721EBB79}" dt="2024-02-27T16:11:03.737" v="1473" actId="14100"/>
          <ac:spMkLst>
            <pc:docMk/>
            <pc:sldMk cId="796507370" sldId="360"/>
            <ac:spMk id="11" creationId="{A23786B7-9413-A7FA-B060-040897672298}"/>
          </ac:spMkLst>
        </pc:spChg>
        <pc:spChg chg="mod">
          <ac:chgData name="Andrew Monaghan" userId="016bc2f4-05f5-4af0-82a4-ae74342885f2" providerId="ADAL" clId="{58BB1433-2A2D-7544-BF15-B6C4721EBB79}" dt="2024-02-27T16:34:38.788" v="1840" actId="20577"/>
          <ac:spMkLst>
            <pc:docMk/>
            <pc:sldMk cId="796507370" sldId="360"/>
            <ac:spMk id="12" creationId="{AD987BC9-3708-E080-A22F-12326D4D94A6}"/>
          </ac:spMkLst>
        </pc:spChg>
        <pc:spChg chg="mod">
          <ac:chgData name="Andrew Monaghan" userId="016bc2f4-05f5-4af0-82a4-ae74342885f2" providerId="ADAL" clId="{58BB1433-2A2D-7544-BF15-B6C4721EBB79}" dt="2024-02-27T16:31:48.300" v="1758" actId="14100"/>
          <ac:spMkLst>
            <pc:docMk/>
            <pc:sldMk cId="796507370" sldId="360"/>
            <ac:spMk id="14" creationId="{D52D865E-D3DA-D9BA-7CBE-331337EAE2DD}"/>
          </ac:spMkLst>
        </pc:spChg>
        <pc:grpChg chg="add mod">
          <ac:chgData name="Andrew Monaghan" userId="016bc2f4-05f5-4af0-82a4-ae74342885f2" providerId="ADAL" clId="{58BB1433-2A2D-7544-BF15-B6C4721EBB79}" dt="2024-02-27T16:36:14.427" v="1841" actId="14100"/>
          <ac:grpSpMkLst>
            <pc:docMk/>
            <pc:sldMk cId="796507370" sldId="360"/>
            <ac:grpSpMk id="8" creationId="{03FB7F69-3701-8FC7-8CAC-93BCE9B0ED59}"/>
          </ac:grpSpMkLst>
        </pc:grpChg>
        <pc:grpChg chg="mod">
          <ac:chgData name="Andrew Monaghan" userId="016bc2f4-05f5-4af0-82a4-ae74342885f2" providerId="ADAL" clId="{58BB1433-2A2D-7544-BF15-B6C4721EBB79}" dt="2024-02-27T16:36:21.507" v="1842" actId="14100"/>
          <ac:grpSpMkLst>
            <pc:docMk/>
            <pc:sldMk cId="796507370" sldId="360"/>
            <ac:grpSpMk id="10" creationId="{53FADCC6-A43B-3F35-A38D-5AC755695389}"/>
          </ac:grpSpMkLst>
        </pc:grpChg>
      </pc:sldChg>
      <pc:sldChg chg="addSp delSp modSp add mod">
        <pc:chgData name="Andrew Monaghan" userId="016bc2f4-05f5-4af0-82a4-ae74342885f2" providerId="ADAL" clId="{58BB1433-2A2D-7544-BF15-B6C4721EBB79}" dt="2024-02-27T16:08:12.499" v="1409" actId="14100"/>
        <pc:sldMkLst>
          <pc:docMk/>
          <pc:sldMk cId="666177780" sldId="361"/>
        </pc:sldMkLst>
        <pc:spChg chg="mod">
          <ac:chgData name="Andrew Monaghan" userId="016bc2f4-05f5-4af0-82a4-ae74342885f2" providerId="ADAL" clId="{58BB1433-2A2D-7544-BF15-B6C4721EBB79}" dt="2024-02-27T16:05:15.184" v="1331" actId="20577"/>
          <ac:spMkLst>
            <pc:docMk/>
            <pc:sldMk cId="666177780" sldId="361"/>
            <ac:spMk id="2" creationId="{8EDB5ACC-3CC5-4460-39A0-33327F32042A}"/>
          </ac:spMkLst>
        </pc:spChg>
        <pc:spChg chg="del mod">
          <ac:chgData name="Andrew Monaghan" userId="016bc2f4-05f5-4af0-82a4-ae74342885f2" providerId="ADAL" clId="{58BB1433-2A2D-7544-BF15-B6C4721EBB79}" dt="2024-02-27T16:05:33.456" v="1333" actId="478"/>
          <ac:spMkLst>
            <pc:docMk/>
            <pc:sldMk cId="666177780" sldId="361"/>
            <ac:spMk id="3" creationId="{B3E6F289-5B54-87D1-B02B-CB06EDE2BC44}"/>
          </ac:spMkLst>
        </pc:spChg>
        <pc:spChg chg="del">
          <ac:chgData name="Andrew Monaghan" userId="016bc2f4-05f5-4af0-82a4-ae74342885f2" providerId="ADAL" clId="{58BB1433-2A2D-7544-BF15-B6C4721EBB79}" dt="2024-02-27T16:05:33.456" v="1333" actId="478"/>
          <ac:spMkLst>
            <pc:docMk/>
            <pc:sldMk cId="666177780" sldId="361"/>
            <ac:spMk id="5" creationId="{29B15759-FD2B-27A9-1B21-326CB5031DB2}"/>
          </ac:spMkLst>
        </pc:spChg>
        <pc:spChg chg="add mod">
          <ac:chgData name="Andrew Monaghan" userId="016bc2f4-05f5-4af0-82a4-ae74342885f2" providerId="ADAL" clId="{58BB1433-2A2D-7544-BF15-B6C4721EBB79}" dt="2024-02-27T16:08:12.499" v="1409" actId="14100"/>
          <ac:spMkLst>
            <pc:docMk/>
            <pc:sldMk cId="666177780" sldId="361"/>
            <ac:spMk id="6" creationId="{0174ADDF-7BEF-4749-170D-4D35B58C577A}"/>
          </ac:spMkLst>
        </pc:spChg>
        <pc:grpChg chg="del">
          <ac:chgData name="Andrew Monaghan" userId="016bc2f4-05f5-4af0-82a4-ae74342885f2" providerId="ADAL" clId="{58BB1433-2A2D-7544-BF15-B6C4721EBB79}" dt="2024-02-27T16:05:33.456" v="1333" actId="478"/>
          <ac:grpSpMkLst>
            <pc:docMk/>
            <pc:sldMk cId="666177780" sldId="361"/>
            <ac:grpSpMk id="10" creationId="{53FADCC6-A43B-3F35-A38D-5AC755695389}"/>
          </ac:grpSpMkLst>
        </pc:grpChg>
      </pc:sldChg>
      <pc:sldChg chg="addSp delSp modSp add mod">
        <pc:chgData name="Andrew Monaghan" userId="016bc2f4-05f5-4af0-82a4-ae74342885f2" providerId="ADAL" clId="{58BB1433-2A2D-7544-BF15-B6C4721EBB79}" dt="2024-02-27T17:19:06.966" v="2601" actId="20577"/>
        <pc:sldMkLst>
          <pc:docMk/>
          <pc:sldMk cId="930241096" sldId="362"/>
        </pc:sldMkLst>
        <pc:spChg chg="mod">
          <ac:chgData name="Andrew Monaghan" userId="016bc2f4-05f5-4af0-82a4-ae74342885f2" providerId="ADAL" clId="{58BB1433-2A2D-7544-BF15-B6C4721EBB79}" dt="2024-02-27T17:08:24.557" v="2416" actId="20577"/>
          <ac:spMkLst>
            <pc:docMk/>
            <pc:sldMk cId="930241096" sldId="362"/>
            <ac:spMk id="2" creationId="{532BBC56-59B6-0DA2-1B35-8A80464C0D48}"/>
          </ac:spMkLst>
        </pc:spChg>
        <pc:spChg chg="del">
          <ac:chgData name="Andrew Monaghan" userId="016bc2f4-05f5-4af0-82a4-ae74342885f2" providerId="ADAL" clId="{58BB1433-2A2D-7544-BF15-B6C4721EBB79}" dt="2024-02-27T17:09:06.794" v="2504" actId="478"/>
          <ac:spMkLst>
            <pc:docMk/>
            <pc:sldMk cId="930241096" sldId="362"/>
            <ac:spMk id="3" creationId="{7267D554-4E91-43A6-7EE4-AF0A50EFC5EC}"/>
          </ac:spMkLst>
        </pc:spChg>
        <pc:spChg chg="add del mod">
          <ac:chgData name="Andrew Monaghan" userId="016bc2f4-05f5-4af0-82a4-ae74342885f2" providerId="ADAL" clId="{58BB1433-2A2D-7544-BF15-B6C4721EBB79}" dt="2024-02-27T17:09:16.534" v="2506" actId="478"/>
          <ac:spMkLst>
            <pc:docMk/>
            <pc:sldMk cId="930241096" sldId="362"/>
            <ac:spMk id="8" creationId="{D4D52F0A-B84B-8872-F793-59A8C8534A06}"/>
          </ac:spMkLst>
        </pc:spChg>
        <pc:spChg chg="mod">
          <ac:chgData name="Andrew Monaghan" userId="016bc2f4-05f5-4af0-82a4-ae74342885f2" providerId="ADAL" clId="{58BB1433-2A2D-7544-BF15-B6C4721EBB79}" dt="2024-02-27T17:19:06.966" v="2601" actId="20577"/>
          <ac:spMkLst>
            <pc:docMk/>
            <pc:sldMk cId="930241096" sldId="362"/>
            <ac:spMk id="9" creationId="{34BE4F9B-7D57-7F66-A461-67B5E4FCF08E}"/>
          </ac:spMkLst>
        </pc:spChg>
        <pc:grpChg chg="mod">
          <ac:chgData name="Andrew Monaghan" userId="016bc2f4-05f5-4af0-82a4-ae74342885f2" providerId="ADAL" clId="{58BB1433-2A2D-7544-BF15-B6C4721EBB79}" dt="2024-02-27T17:09:19.875" v="2507" actId="14100"/>
          <ac:grpSpMkLst>
            <pc:docMk/>
            <pc:sldMk cId="930241096" sldId="362"/>
            <ac:grpSpMk id="6" creationId="{3B68E270-9A86-2100-2C3C-4929F95833E6}"/>
          </ac:grpSpMkLst>
        </pc:grpChg>
        <pc:grpChg chg="del">
          <ac:chgData name="Andrew Monaghan" userId="016bc2f4-05f5-4af0-82a4-ae74342885f2" providerId="ADAL" clId="{58BB1433-2A2D-7544-BF15-B6C4721EBB79}" dt="2024-02-27T17:09:11.562" v="2505" actId="478"/>
          <ac:grpSpMkLst>
            <pc:docMk/>
            <pc:sldMk cId="930241096" sldId="362"/>
            <ac:grpSpMk id="10" creationId="{CF3441C5-AF50-26F3-C8AA-0E7807DD1EC8}"/>
          </ac:grpSpMkLst>
        </pc:grpChg>
      </pc:sldChg>
      <pc:sldChg chg="modSp add mod">
        <pc:chgData name="Andrew Monaghan" userId="016bc2f4-05f5-4af0-82a4-ae74342885f2" providerId="ADAL" clId="{58BB1433-2A2D-7544-BF15-B6C4721EBB79}" dt="2024-02-27T18:01:18.535" v="2885" actId="20577"/>
        <pc:sldMkLst>
          <pc:docMk/>
          <pc:sldMk cId="2646501786" sldId="363"/>
        </pc:sldMkLst>
        <pc:spChg chg="mod">
          <ac:chgData name="Andrew Monaghan" userId="016bc2f4-05f5-4af0-82a4-ae74342885f2" providerId="ADAL" clId="{58BB1433-2A2D-7544-BF15-B6C4721EBB79}" dt="2024-02-27T17:55:56.007" v="2865" actId="20577"/>
          <ac:spMkLst>
            <pc:docMk/>
            <pc:sldMk cId="2646501786" sldId="363"/>
            <ac:spMk id="2" creationId="{532BBC56-59B6-0DA2-1B35-8A80464C0D48}"/>
          </ac:spMkLst>
        </pc:spChg>
        <pc:spChg chg="mod">
          <ac:chgData name="Andrew Monaghan" userId="016bc2f4-05f5-4af0-82a4-ae74342885f2" providerId="ADAL" clId="{58BB1433-2A2D-7544-BF15-B6C4721EBB79}" dt="2024-02-27T18:01:18.535" v="2885" actId="20577"/>
          <ac:spMkLst>
            <pc:docMk/>
            <pc:sldMk cId="2646501786" sldId="363"/>
            <ac:spMk id="9" creationId="{34BE4F9B-7D57-7F66-A461-67B5E4FCF08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2/27/24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F813B-C4A9-FC70-3753-26A222568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4F5BEE-2ED8-F717-9E20-A9732BB02A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C6283B-6C72-3368-0B82-0B8917087A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15020-962E-2554-EF41-AF249E19E6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5651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90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07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B457A-79A6-F43A-CD91-2FCD4A719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F84D46-252D-0C08-5811-902066594A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8BD021-42A9-6827-F0C5-0BB9C8423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C96A6-0DB4-E363-46E5-6A13D88F15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69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B457A-79A6-F43A-CD91-2FCD4A719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F84D46-252D-0C08-5811-902066594A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8BD021-42A9-6827-F0C5-0BB9C8423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C96A6-0DB4-E363-46E5-6A13D88F15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53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B457A-79A6-F43A-CD91-2FCD4A719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F84D46-252D-0C08-5811-902066594A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8BD021-42A9-6827-F0C5-0BB9C8423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C96A6-0DB4-E363-46E5-6A13D88F15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490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F813B-C4A9-FC70-3753-26A222568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4F5BEE-2ED8-F717-9E20-A9732BB02A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C6283B-6C72-3368-0B82-0B8917087A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15020-962E-2554-EF41-AF249E19E6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061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</a:t>
            </a:r>
          </a:p>
          <a:p>
            <a:r>
              <a:rPr lang="en-US"/>
              <a:t>-which python</a:t>
            </a:r>
          </a:p>
          <a:p>
            <a:r>
              <a:rPr lang="en-US"/>
              <a:t>-show how </a:t>
            </a:r>
            <a:r>
              <a:rPr lang="en-US" err="1"/>
              <a:t>conda</a:t>
            </a:r>
            <a:r>
              <a:rPr lang="en-US"/>
              <a:t> environment is organized</a:t>
            </a:r>
          </a:p>
          <a:p>
            <a:r>
              <a:rPr lang="en-US"/>
              <a:t>-start python </a:t>
            </a:r>
          </a:p>
          <a:p>
            <a:r>
              <a:rPr lang="en-US"/>
              <a:t>-import pandas (show error)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194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F813B-C4A9-FC70-3753-26A222568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4F5BEE-2ED8-F717-9E20-A9732BB02A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C6283B-6C72-3368-0B82-0B8917087A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15020-962E-2554-EF41-AF249E19E6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545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2/27/24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2/27/24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2/27/24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-rmacc.rc.colorado.edu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urc.readthedocs.io/en/latest/gateways/OnDemand.html" TargetMode="External"/><Relationship Id="rId4" Type="http://schemas.openxmlformats.org/officeDocument/2006/relationships/hyperlink" Target="https://curc.readthedocs.io/en/latest/access/logging-in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clusters/alpine/alpine-hardware.html#partition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containerized_software_alpine_primer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singularity.lbl.gov/docs-shell" TargetMode="External"/><Relationship Id="rId3" Type="http://schemas.openxmlformats.org/officeDocument/2006/relationships/hyperlink" Target="https://singularity.lbl.gov/docs-exec" TargetMode="External"/><Relationship Id="rId7" Type="http://schemas.openxmlformats.org/officeDocument/2006/relationships/hyperlink" Target="https://singularity.lbl.gov/docs-inspec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ingularity.lbl.gov/docs-pull" TargetMode="External"/><Relationship Id="rId5" Type="http://schemas.openxmlformats.org/officeDocument/2006/relationships/hyperlink" Target="https://singularity.lbl.gov/docs-build-container" TargetMode="External"/><Relationship Id="rId4" Type="http://schemas.openxmlformats.org/officeDocument/2006/relationships/hyperlink" Target="https://singularity.lbl.gov/docs-run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curc.readthedocs.io/en/latest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ResearchComputing/containerized_software_alpine_primer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research-software-curc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72"/>
          <a:stretch/>
        </p:blipFill>
        <p:spPr>
          <a:xfrm>
            <a:off x="0" y="0"/>
            <a:ext cx="12227404" cy="405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500" y="4609616"/>
            <a:ext cx="9924231" cy="1465364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8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Installing containerized software on Alpine</a:t>
            </a:r>
            <a:endParaRPr lang="en-US" sz="48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28158" cy="1325563"/>
          </a:xfrm>
        </p:spPr>
        <p:txBody>
          <a:bodyPr/>
          <a:lstStyle/>
          <a:p>
            <a:r>
              <a:rPr lang="en-US" b="1">
                <a:latin typeface="Century Gothic" panose="020B0502020202020204" pitchFamily="34" charset="0"/>
              </a:rPr>
              <a:t>Logging into CU Research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2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00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>
                <a:latin typeface="Century Gothic" panose="020B0502020202020204" pitchFamily="34" charset="0"/>
              </a:rPr>
              <a:t>login to CURC via your terminal:</a:t>
            </a:r>
          </a:p>
          <a:p>
            <a:pPr marL="0" indent="0">
              <a:buNone/>
            </a:pPr>
            <a:endParaRPr lang="en-US" sz="240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00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>
                <a:latin typeface="Century Gothic" panose="020B0502020202020204" pitchFamily="34" charset="0"/>
              </a:rPr>
              <a:t>…or login to CURC via your browser:  </a:t>
            </a:r>
            <a:endParaRPr lang="en-US" sz="320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>
                <a:latin typeface="Century Gothic" panose="020B0502020202020204" pitchFamily="34" charset="0"/>
                <a:hlinkClick r:id="rId3"/>
              </a:rPr>
              <a:t>https://ondemand-rmacc.rc.colorado.edu</a:t>
            </a:r>
            <a:endParaRPr lang="en-US" sz="240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>
                <a:latin typeface="Century Gothic" panose="020B0502020202020204" pitchFamily="34" charset="0"/>
              </a:rPr>
              <a:t>(once logged in, navigate to </a:t>
            </a:r>
            <a:r>
              <a:rPr lang="en-US" sz="2400" b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Clusters -&gt; Alpine shell</a:t>
            </a:r>
            <a:r>
              <a:rPr lang="en-US" sz="2400">
                <a:latin typeface="Century Gothic" panose="020B0502020202020204" pitchFamily="34" charset="0"/>
              </a:rPr>
              <a:t>)</a:t>
            </a:r>
          </a:p>
          <a:p>
            <a:pPr marL="0" indent="0">
              <a:buNone/>
            </a:pPr>
            <a:endParaRPr lang="en-US" sz="240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81C6495-5095-F319-F39F-4DC4C1DAF96A}"/>
              </a:ext>
            </a:extLst>
          </p:cNvPr>
          <p:cNvGrpSpPr/>
          <p:nvPr/>
        </p:nvGrpSpPr>
        <p:grpSpPr>
          <a:xfrm>
            <a:off x="964246" y="2309353"/>
            <a:ext cx="8173978" cy="805236"/>
            <a:chOff x="1863085" y="4469527"/>
            <a:chExt cx="12647716" cy="8052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0083A97-B6A0-1848-7BE7-438E414E69FA}"/>
                </a:ext>
              </a:extLst>
            </p:cNvPr>
            <p:cNvSpPr/>
            <p:nvPr/>
          </p:nvSpPr>
          <p:spPr>
            <a:xfrm>
              <a:off x="1863085" y="4469527"/>
              <a:ext cx="12647716" cy="8052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919964-CECB-EE06-66AB-DC2711B15E40}"/>
                </a:ext>
              </a:extLst>
            </p:cNvPr>
            <p:cNvSpPr txBox="1"/>
            <p:nvPr/>
          </p:nvSpPr>
          <p:spPr>
            <a:xfrm>
              <a:off x="1997197" y="4679505"/>
              <a:ext cx="9582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err="1">
                  <a:latin typeface="Monaco" pitchFamily="2" charset="77"/>
                </a:rPr>
                <a:t>ssh</a:t>
              </a:r>
              <a:r>
                <a:rPr lang="en-US">
                  <a:latin typeface="Monaco" pitchFamily="2" charset="77"/>
                </a:rPr>
                <a:t> </a:t>
              </a:r>
              <a:r>
                <a:rPr lang="en-US" err="1">
                  <a:latin typeface="Monaco" pitchFamily="2" charset="77"/>
                </a:rPr>
                <a:t>monaghaa@login.rc.colorado.edu</a:t>
              </a:r>
              <a:endParaRPr lang="en-US">
                <a:latin typeface="Monaco" pitchFamily="2" charset="77"/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D6D3F18-354E-3499-7577-0E776ACE9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10D0F8-6585-DC88-6D83-A70B40807BC7}"/>
              </a:ext>
            </a:extLst>
          </p:cNvPr>
          <p:cNvSpPr txBox="1"/>
          <p:nvPr/>
        </p:nvSpPr>
        <p:spPr>
          <a:xfrm>
            <a:off x="7244174" y="5687361"/>
            <a:ext cx="4461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/>
              <a:t>Additional information:</a:t>
            </a:r>
          </a:p>
          <a:p>
            <a:r>
              <a:rPr lang="en-US" sz="1200" i="1">
                <a:hlinkClick r:id="rId4"/>
              </a:rPr>
              <a:t>https://curc.readthedocs.io/en/latest/access/logging-in.html</a:t>
            </a:r>
            <a:r>
              <a:rPr lang="en-US" sz="1200" i="1"/>
              <a:t> </a:t>
            </a:r>
          </a:p>
          <a:p>
            <a:r>
              <a:rPr lang="en-US" sz="1200" i="1">
                <a:hlinkClick r:id="rId5"/>
              </a:rPr>
              <a:t>https://curc.readthedocs.io/en/latest/gateways/OnDemand.html</a:t>
            </a:r>
            <a:endParaRPr lang="en-US" sz="1200" i="1"/>
          </a:p>
        </p:txBody>
      </p:sp>
    </p:spTree>
    <p:extLst>
      <p:ext uri="{BB962C8B-B14F-4D97-AF65-F5344CB8AC3E}">
        <p14:creationId xmlns:p14="http://schemas.microsoft.com/office/powerpoint/2010/main" val="157032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04100-4167-7EBC-D763-0374E229E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B5ACC-3CC5-4460-39A0-33327F320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entury Gothic" panose="020B0502020202020204" pitchFamily="34" charset="0"/>
              </a:rPr>
              <a:t>Start a compute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6F289-5B54-87D1-B02B-CB06EDE2B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6225"/>
            <a:ext cx="1084045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>
                <a:latin typeface="Century Gothic" panose="020B0502020202020204" pitchFamily="34" charset="0"/>
              </a:rPr>
              <a:t>Start a session on an Alpine compute node with </a:t>
            </a:r>
            <a:r>
              <a:rPr lang="en-US" sz="2400" b="1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acompile</a:t>
            </a:r>
            <a:r>
              <a:rPr lang="en-US" sz="240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:</a:t>
            </a:r>
          </a:p>
          <a:p>
            <a:pPr marL="0" indent="0">
              <a:buNone/>
            </a:pPr>
            <a:endParaRPr lang="en-US" sz="2400" b="1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b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Note: </a:t>
            </a:r>
            <a:r>
              <a:rPr lang="en-US" sz="240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when you login to CURC you’ll be on a </a:t>
            </a:r>
            <a:r>
              <a:rPr lang="en-US" sz="2400" b="1" i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login</a:t>
            </a:r>
            <a:r>
              <a:rPr lang="en-US" sz="240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node.  You’ll need to be on a </a:t>
            </a:r>
            <a:r>
              <a:rPr lang="en-US" sz="2400" b="1" i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compute</a:t>
            </a:r>
            <a:r>
              <a:rPr lang="en-US" sz="240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node to use </a:t>
            </a:r>
            <a:r>
              <a:rPr lang="en-US" sz="240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apptainer</a:t>
            </a:r>
            <a:r>
              <a:rPr lang="en-US" sz="240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. The </a:t>
            </a:r>
            <a:r>
              <a:rPr lang="en-US" sz="2400" b="1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acompile</a:t>
            </a:r>
            <a:r>
              <a:rPr lang="en-US" sz="240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command allows you to quickly start an interactive job on a compute node.</a:t>
            </a:r>
            <a:endParaRPr lang="en-US" sz="2400" b="1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20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77C1F-981B-2EB8-9760-DBD9E04F3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2/27/24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FADCC6-A43B-3F35-A38D-5AC755695389}"/>
              </a:ext>
            </a:extLst>
          </p:cNvPr>
          <p:cNvGrpSpPr/>
          <p:nvPr/>
        </p:nvGrpSpPr>
        <p:grpSpPr>
          <a:xfrm>
            <a:off x="964245" y="2149474"/>
            <a:ext cx="9717025" cy="1650630"/>
            <a:chOff x="1863084" y="4469527"/>
            <a:chExt cx="9717025" cy="155033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23786B7-9413-A7FA-B060-040897672298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987BC9-3708-E080-A22F-12326D4D94A6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14207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Monaco" pitchFamily="2" charset="77"/>
                </a:rPr>
                <a:t>[monaghaa@login11 ~]$ </a:t>
              </a:r>
              <a:r>
                <a:rPr lang="en-US" err="1">
                  <a:latin typeface="Monaco" pitchFamily="2" charset="77"/>
                </a:rPr>
                <a:t>acompile</a:t>
              </a:r>
              <a:r>
                <a:rPr lang="en-US">
                  <a:latin typeface="Monaco" pitchFamily="2" charset="77"/>
                </a:rPr>
                <a:t> --help</a:t>
              </a:r>
            </a:p>
            <a:p>
              <a:r>
                <a:rPr lang="en-US">
                  <a:latin typeface="Monaco" pitchFamily="2" charset="77"/>
                </a:rPr>
                <a:t>[monaghaa@login11 ~]$ </a:t>
              </a:r>
              <a:r>
                <a:rPr lang="en-US" err="1">
                  <a:latin typeface="Monaco" pitchFamily="2" charset="77"/>
                </a:rPr>
                <a:t>acompile</a:t>
              </a:r>
              <a:r>
                <a:rPr lang="en-US">
                  <a:latin typeface="Monaco" pitchFamily="2" charset="77"/>
                </a:rPr>
                <a:t> --</a:t>
              </a:r>
              <a:r>
                <a:rPr lang="en-US" err="1">
                  <a:latin typeface="Monaco" pitchFamily="2" charset="77"/>
                </a:rPr>
                <a:t>ntasks</a:t>
              </a:r>
              <a:r>
                <a:rPr lang="en-US">
                  <a:latin typeface="Monaco" pitchFamily="2" charset="77"/>
                </a:rPr>
                <a:t>=4 --time=90:00 </a:t>
              </a:r>
            </a:p>
            <a:p>
              <a:r>
                <a:rPr lang="en-US">
                  <a:latin typeface="Monaco" pitchFamily="2" charset="77"/>
                </a:rPr>
                <a:t>…</a:t>
              </a:r>
            </a:p>
            <a:p>
              <a:r>
                <a:rPr lang="en-US">
                  <a:latin typeface="Monaco" pitchFamily="2" charset="77"/>
                </a:rPr>
                <a:t>[monaghaa@c3cpu-a5-u28-1 ~]$ </a:t>
              </a:r>
              <a:r>
                <a:rPr lang="en-US" err="1">
                  <a:latin typeface="Monaco" pitchFamily="2" charset="77"/>
                </a:rPr>
                <a:t>apptainer</a:t>
              </a:r>
              <a:r>
                <a:rPr lang="en-US">
                  <a:latin typeface="Monaco" pitchFamily="2" charset="77"/>
                </a:rPr>
                <a:t> --help</a:t>
              </a:r>
            </a:p>
            <a:p>
              <a:endParaRPr lang="en-US">
                <a:latin typeface="Monaco" pitchFamily="2" charset="77"/>
              </a:endParaRPr>
            </a:p>
            <a:p>
              <a:endParaRPr lang="en-US">
                <a:latin typeface="Monaco" pitchFamily="2" charset="77"/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085BC0F-57B4-6ED7-D0F3-C980C34A0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B15759-FD2B-27A9-1B21-326CB5031DB2}"/>
              </a:ext>
            </a:extLst>
          </p:cNvPr>
          <p:cNvSpPr txBox="1"/>
          <p:nvPr/>
        </p:nvSpPr>
        <p:spPr>
          <a:xfrm>
            <a:off x="6210179" y="5672373"/>
            <a:ext cx="5856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/>
              <a:t>Additional information:</a:t>
            </a:r>
          </a:p>
          <a:p>
            <a:r>
              <a:rPr lang="en-US" sz="1200" i="1">
                <a:hlinkClick r:id="rId3"/>
              </a:rPr>
              <a:t>https://curc.readthedocs.io/en/latest/clusters/alpine/alpine-hardware.html#partitions</a:t>
            </a:r>
            <a:r>
              <a:rPr lang="en-US" sz="1200" i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4344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04100-4167-7EBC-D763-0374E229E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B5ACC-3CC5-4460-39A0-33327F320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entury Gothic" panose="020B0502020202020204" pitchFamily="34" charset="0"/>
              </a:rPr>
              <a:t>Let’s run our first container!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6F289-5B54-87D1-B02B-CB06EDE2B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6225"/>
            <a:ext cx="1084045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>
                <a:latin typeface="Century Gothic" panose="020B0502020202020204" pitchFamily="34" charset="0"/>
              </a:rPr>
              <a:t>Invoke “R” statistical software in a pre-existing container:</a:t>
            </a:r>
          </a:p>
          <a:p>
            <a:pPr marL="0" indent="0">
              <a:buNone/>
            </a:pPr>
            <a:endParaRPr lang="en-US" sz="240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>
                <a:latin typeface="Century Gothic" panose="020B0502020202020204" pitchFamily="34" charset="0"/>
              </a:rPr>
              <a:t>Let’s run an external R script with the container</a:t>
            </a:r>
          </a:p>
          <a:p>
            <a:pPr marL="0" indent="0">
              <a:buNone/>
            </a:pPr>
            <a:endParaRPr lang="en-US" sz="2400" b="1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20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77C1F-981B-2EB8-9760-DBD9E04F3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2/27/24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FADCC6-A43B-3F35-A38D-5AC755695389}"/>
              </a:ext>
            </a:extLst>
          </p:cNvPr>
          <p:cNvGrpSpPr/>
          <p:nvPr/>
        </p:nvGrpSpPr>
        <p:grpSpPr>
          <a:xfrm>
            <a:off x="85471" y="2106583"/>
            <a:ext cx="12193615" cy="1584534"/>
            <a:chOff x="1863084" y="4469527"/>
            <a:chExt cx="9717025" cy="148825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23786B7-9413-A7FA-B060-040897672298}"/>
                </a:ext>
              </a:extLst>
            </p:cNvPr>
            <p:cNvSpPr/>
            <p:nvPr/>
          </p:nvSpPr>
          <p:spPr>
            <a:xfrm>
              <a:off x="1863084" y="4469527"/>
              <a:ext cx="9582912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987BC9-3708-E080-A22F-12326D4D94A6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1358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latin typeface="Monaco" pitchFamily="2" charset="77"/>
                </a:rPr>
                <a:t>[monaghaa@c3cpu-a5-u28-1 ~]$ </a:t>
              </a:r>
              <a:r>
                <a:rPr lang="en-US" sz="1400" err="1">
                  <a:latin typeface="Monaco" pitchFamily="2" charset="77"/>
                </a:rPr>
                <a:t>apptainer</a:t>
              </a:r>
              <a:r>
                <a:rPr lang="en-US" sz="1400">
                  <a:latin typeface="Monaco" pitchFamily="2" charset="77"/>
                </a:rPr>
                <a:t> exec $CURC_CONTAINER_DIR/debian_r_4_2_2.sif R</a:t>
              </a:r>
            </a:p>
            <a:p>
              <a:r>
                <a:rPr lang="en-US" sz="1400">
                  <a:latin typeface="Monaco" pitchFamily="2" charset="77"/>
                </a:rPr>
                <a:t>&gt; 1+2</a:t>
              </a:r>
            </a:p>
            <a:p>
              <a:r>
                <a:rPr lang="en-US" sz="1400">
                  <a:latin typeface="Monaco" pitchFamily="2" charset="77"/>
                </a:rPr>
                <a:t>&gt; quit ()</a:t>
              </a:r>
            </a:p>
            <a:p>
              <a:pPr marL="285750" indent="-285750">
                <a:buFont typeface="Wingdings" pitchFamily="2" charset="2"/>
                <a:buChar char="Ø"/>
              </a:pPr>
              <a:endParaRPr lang="en-US" sz="1400">
                <a:latin typeface="Monaco" pitchFamily="2" charset="77"/>
              </a:endParaRPr>
            </a:p>
            <a:p>
              <a:r>
                <a:rPr lang="en-US" sz="1400">
                  <a:latin typeface="Monaco" pitchFamily="2" charset="77"/>
                </a:rPr>
                <a:t>[monaghaa@c3cpu-a5-u28-1 ~]$ ls $CURC_CONTAINER_DIR/    # </a:t>
              </a:r>
              <a:r>
                <a:rPr lang="en-US" sz="1400">
                  <a:latin typeface="Monaco" pitchFamily="2" charset="77"/>
                  <a:sym typeface="Wingdings" pitchFamily="2" charset="2"/>
                </a:rPr>
                <a:t> what the heck is in this directory?</a:t>
              </a:r>
              <a:endParaRPr lang="en-US" sz="1400">
                <a:latin typeface="Monaco" pitchFamily="2" charset="77"/>
              </a:endParaRPr>
            </a:p>
            <a:p>
              <a:endParaRPr lang="en-US">
                <a:latin typeface="Monaco" pitchFamily="2" charset="77"/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085BC0F-57B4-6ED7-D0F3-C980C34A0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12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FB7F69-3701-8FC7-8CAC-93BCE9B0ED59}"/>
              </a:ext>
            </a:extLst>
          </p:cNvPr>
          <p:cNvGrpSpPr/>
          <p:nvPr/>
        </p:nvGrpSpPr>
        <p:grpSpPr>
          <a:xfrm>
            <a:off x="29300" y="4234090"/>
            <a:ext cx="12249786" cy="1504809"/>
            <a:chOff x="1997197" y="4401713"/>
            <a:chExt cx="9738592" cy="141337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8D2025-002E-0DAE-338C-D88018B3E1EA}"/>
                </a:ext>
              </a:extLst>
            </p:cNvPr>
            <p:cNvSpPr/>
            <p:nvPr/>
          </p:nvSpPr>
          <p:spPr>
            <a:xfrm>
              <a:off x="2026207" y="4401713"/>
              <a:ext cx="9582912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52D865E-D3DA-D9BA-7CBE-331337EAE2DD}"/>
                </a:ext>
              </a:extLst>
            </p:cNvPr>
            <p:cNvSpPr txBox="1"/>
            <p:nvPr/>
          </p:nvSpPr>
          <p:spPr>
            <a:xfrm>
              <a:off x="1997197" y="4599127"/>
              <a:ext cx="9738592" cy="62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latin typeface="Monaco" pitchFamily="2" charset="77"/>
                </a:rPr>
                <a:t>[monaghaa@c3cpu-a5-u28-1 ~]$ cd /scratch/alpine/$USER</a:t>
              </a:r>
            </a:p>
            <a:p>
              <a:r>
                <a:rPr lang="en-US" sz="1400">
                  <a:latin typeface="Monaco" pitchFamily="2" charset="77"/>
                </a:rPr>
                <a:t>[monaghaa@c3cpu-a5-u28-1 ~]$ git clone </a:t>
              </a:r>
              <a:r>
                <a:rPr lang="en-US" sz="1400">
                  <a:latin typeface="Monaco" pitchFamily="2" charset="77"/>
                  <a:hlinkClick r:id="rId3"/>
                </a:rPr>
                <a:t>https://github.com/ResearchComputing/containerized_software_alpine_primer</a:t>
              </a:r>
              <a:endParaRPr lang="en-US" sz="1400">
                <a:latin typeface="Monaco" pitchFamily="2" charset="77"/>
              </a:endParaRPr>
            </a:p>
            <a:p>
              <a:r>
                <a:rPr lang="en-US" sz="1400">
                  <a:latin typeface="Monaco" pitchFamily="2" charset="77"/>
                </a:rPr>
                <a:t>[monaghaa@c3cpu-a5-u28-1 ~]$ cd </a:t>
              </a:r>
              <a:r>
                <a:rPr lang="en-US" sz="1400" err="1">
                  <a:latin typeface="Monaco" pitchFamily="2" charset="77"/>
                </a:rPr>
                <a:t>containerized_software_alpine_primer</a:t>
              </a:r>
              <a:r>
                <a:rPr lang="en-US" sz="1400">
                  <a:latin typeface="Monaco" pitchFamily="2" charset="77"/>
                </a:rPr>
                <a:t>/examples</a:t>
              </a:r>
            </a:p>
            <a:p>
              <a:r>
                <a:rPr lang="en-US" sz="1400">
                  <a:latin typeface="Monaco" pitchFamily="2" charset="77"/>
                </a:rPr>
                <a:t>[monaghaa@c3cpu-a5-u28-1 ~]$ </a:t>
              </a:r>
              <a:r>
                <a:rPr lang="en-US" sz="1400" err="1">
                  <a:latin typeface="Monaco" pitchFamily="2" charset="77"/>
                </a:rPr>
                <a:t>apptainer</a:t>
              </a:r>
              <a:r>
                <a:rPr lang="en-US" sz="1400">
                  <a:latin typeface="Monaco" pitchFamily="2" charset="77"/>
                </a:rPr>
                <a:t> exec $CURC_CONTAINER_DIR/debian_r_4_2_2.sif </a:t>
              </a:r>
              <a:r>
                <a:rPr lang="en-US" sz="1400" err="1">
                  <a:latin typeface="Monaco" pitchFamily="2" charset="77"/>
                </a:rPr>
                <a:t>Rscript</a:t>
              </a:r>
              <a:r>
                <a:rPr lang="en-US" sz="1400">
                  <a:latin typeface="Monaco" pitchFamily="2" charset="77"/>
                </a:rPr>
                <a:t> </a:t>
              </a:r>
              <a:r>
                <a:rPr lang="en-US" sz="1400" err="1">
                  <a:latin typeface="Monaco" pitchFamily="2" charset="77"/>
                </a:rPr>
                <a:t>prime_functions.R</a:t>
              </a:r>
              <a:endParaRPr lang="en-US" sz="1400">
                <a:latin typeface="Monaco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6507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04100-4167-7EBC-D763-0374E229E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B5ACC-3CC5-4460-39A0-33327F320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entury Gothic" panose="020B0502020202020204" pitchFamily="34" charset="0"/>
              </a:rPr>
              <a:t>Key </a:t>
            </a:r>
            <a:r>
              <a:rPr lang="en-US" b="1" err="1">
                <a:latin typeface="Century Gothic" panose="020B0502020202020204" pitchFamily="34" charset="0"/>
              </a:rPr>
              <a:t>Apptainer</a:t>
            </a:r>
            <a:r>
              <a:rPr lang="en-US" b="1">
                <a:latin typeface="Century Gothic" panose="020B0502020202020204" pitchFamily="34" charset="0"/>
              </a:rPr>
              <a:t> Commands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77C1F-981B-2EB8-9760-DBD9E04F3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2/27/24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085BC0F-57B4-6ED7-D0F3-C980C34A0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74ADDF-7BEF-4749-170D-4D35B58C577A}"/>
              </a:ext>
            </a:extLst>
          </p:cNvPr>
          <p:cNvSpPr/>
          <p:nvPr/>
        </p:nvSpPr>
        <p:spPr>
          <a:xfrm>
            <a:off x="683820" y="1690688"/>
            <a:ext cx="1081149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latin typeface="Century Gothic" panose="020B0502020202020204" pitchFamily="34" charset="0"/>
                <a:hlinkClick r:id="rId3"/>
              </a:rPr>
              <a:t>exec</a:t>
            </a:r>
            <a:r>
              <a:rPr lang="en-US" sz="2400">
                <a:latin typeface="Century Gothic" panose="020B0502020202020204" pitchFamily="34" charset="0"/>
              </a:rPr>
              <a:t>: Execute a command to your container</a:t>
            </a:r>
          </a:p>
          <a:p>
            <a:endParaRPr lang="en-US" sz="2400">
              <a:latin typeface="Century Gothic" panose="020B0502020202020204" pitchFamily="34" charset="0"/>
            </a:endParaRPr>
          </a:p>
          <a:p>
            <a:r>
              <a:rPr lang="en-US" sz="2400">
                <a:latin typeface="Century Gothic" panose="020B0502020202020204" pitchFamily="34" charset="0"/>
                <a:hlinkClick r:id="rId4"/>
              </a:rPr>
              <a:t>run</a:t>
            </a:r>
            <a:r>
              <a:rPr lang="en-US" sz="2400">
                <a:latin typeface="Century Gothic" panose="020B0502020202020204" pitchFamily="34" charset="0"/>
              </a:rPr>
              <a:t>: Run your image as an executable (behavior must be predefined)</a:t>
            </a:r>
          </a:p>
          <a:p>
            <a:endParaRPr lang="en-US" sz="2400">
              <a:latin typeface="Century Gothic" panose="020B0502020202020204" pitchFamily="34" charset="0"/>
              <a:hlinkClick r:id="rId5"/>
            </a:endParaRPr>
          </a:p>
          <a:p>
            <a:r>
              <a:rPr lang="en-US" sz="2400">
                <a:latin typeface="Century Gothic" panose="020B0502020202020204" pitchFamily="34" charset="0"/>
                <a:hlinkClick r:id="rId5"/>
              </a:rPr>
              <a:t>build</a:t>
            </a:r>
            <a:r>
              <a:rPr lang="en-US" sz="2400">
                <a:latin typeface="Century Gothic" panose="020B0502020202020204" pitchFamily="34" charset="0"/>
              </a:rPr>
              <a:t>: Build a container on your user endpoint or build environment</a:t>
            </a:r>
          </a:p>
          <a:p>
            <a:endParaRPr lang="en-US" sz="2400">
              <a:latin typeface="Century Gothic" panose="020B0502020202020204" pitchFamily="34" charset="0"/>
            </a:endParaRPr>
          </a:p>
          <a:p>
            <a:r>
              <a:rPr lang="en-US" sz="2400">
                <a:latin typeface="Century Gothic" panose="020B0502020202020204" pitchFamily="34" charset="0"/>
                <a:hlinkClick r:id="rId6"/>
              </a:rPr>
              <a:t>pull</a:t>
            </a:r>
            <a:r>
              <a:rPr lang="en-US" sz="2400">
                <a:latin typeface="Century Gothic" panose="020B0502020202020204" pitchFamily="34" charset="0"/>
              </a:rPr>
              <a:t>: pull an image from Docker or Singularity Hub</a:t>
            </a:r>
          </a:p>
          <a:p>
            <a:endParaRPr lang="en-US" sz="2400">
              <a:latin typeface="Century Gothic" panose="020B0502020202020204" pitchFamily="34" charset="0"/>
            </a:endParaRPr>
          </a:p>
          <a:p>
            <a:r>
              <a:rPr lang="en-US" sz="2400">
                <a:latin typeface="Century Gothic" panose="020B0502020202020204" pitchFamily="34" charset="0"/>
                <a:hlinkClick r:id="rId7"/>
              </a:rPr>
              <a:t>inspect</a:t>
            </a:r>
            <a:r>
              <a:rPr lang="en-US" sz="2400">
                <a:latin typeface="Century Gothic" panose="020B0502020202020204" pitchFamily="34" charset="0"/>
              </a:rPr>
              <a:t>: See labels, run and test scripts, and environment variables</a:t>
            </a:r>
          </a:p>
          <a:p>
            <a:endParaRPr lang="en-US" sz="2400">
              <a:latin typeface="Century Gothic" panose="020B0502020202020204" pitchFamily="34" charset="0"/>
            </a:endParaRPr>
          </a:p>
          <a:p>
            <a:r>
              <a:rPr lang="en-US" sz="2400">
                <a:latin typeface="Century Gothic" panose="020B0502020202020204" pitchFamily="34" charset="0"/>
                <a:hlinkClick r:id="rId8"/>
              </a:rPr>
              <a:t>shell</a:t>
            </a:r>
            <a:r>
              <a:rPr lang="en-US" sz="2400">
                <a:latin typeface="Century Gothic" panose="020B0502020202020204" pitchFamily="34" charset="0"/>
              </a:rPr>
              <a:t>: Shell into your image</a:t>
            </a:r>
          </a:p>
        </p:txBody>
      </p:sp>
    </p:spTree>
    <p:extLst>
      <p:ext uri="{BB962C8B-B14F-4D97-AF65-F5344CB8AC3E}">
        <p14:creationId xmlns:p14="http://schemas.microsoft.com/office/powerpoint/2010/main" val="666177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DEA45-24B6-BF83-AF08-5B578D97A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C56-59B6-0DA2-1B35-8A80464C0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entury Gothic" panose="020B0502020202020204" pitchFamily="34" charset="0"/>
              </a:rPr>
              <a:t>Now let’s explore a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7D554-4E91-43A6-7EE4-AF0A50EFC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2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>
                <a:latin typeface="Century Gothic" panose="020B0502020202020204" pitchFamily="34" charset="0"/>
              </a:rPr>
              <a:t>Shell into the container: </a:t>
            </a:r>
          </a:p>
          <a:p>
            <a:pPr marL="0" indent="0">
              <a:buNone/>
            </a:pPr>
            <a:endParaRPr lang="en-US" sz="240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>
                <a:latin typeface="Century Gothic" panose="020B0502020202020204" pitchFamily="34" charset="0"/>
              </a:rPr>
              <a:t>Inspect how the container was built:</a:t>
            </a:r>
          </a:p>
          <a:p>
            <a:pPr marL="0" indent="0">
              <a:buNone/>
            </a:pPr>
            <a:endParaRPr lang="en-US" sz="240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>
                <a:latin typeface="Century Gothic" panose="020B0502020202020204" pitchFamily="34" charset="0"/>
              </a:rPr>
              <a:t>…now let’s look more closely at a container definition file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CD582-91F5-C2C1-4CCD-3038A8D1C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B68E270-9A86-2100-2C3C-4929F95833E6}"/>
              </a:ext>
            </a:extLst>
          </p:cNvPr>
          <p:cNvGrpSpPr/>
          <p:nvPr/>
        </p:nvGrpSpPr>
        <p:grpSpPr>
          <a:xfrm>
            <a:off x="944192" y="2005909"/>
            <a:ext cx="10135486" cy="1423091"/>
            <a:chOff x="1863085" y="4469527"/>
            <a:chExt cx="12647716" cy="8052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13B58E8-9983-5B67-C279-B4458387C6AA}"/>
                </a:ext>
              </a:extLst>
            </p:cNvPr>
            <p:cNvSpPr/>
            <p:nvPr/>
          </p:nvSpPr>
          <p:spPr>
            <a:xfrm>
              <a:off x="1863085" y="4469527"/>
              <a:ext cx="12647716" cy="8052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BE4F9B-7D57-7F66-A461-67B5E4FCF08E}"/>
                </a:ext>
              </a:extLst>
            </p:cNvPr>
            <p:cNvSpPr txBox="1"/>
            <p:nvPr/>
          </p:nvSpPr>
          <p:spPr>
            <a:xfrm>
              <a:off x="1997194" y="4573001"/>
              <a:ext cx="12291322" cy="53986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400">
                  <a:latin typeface="Monaco"/>
                </a:rPr>
                <a:t>[monaghaa@c3cpu-a5-u28-1 ~]$ </a:t>
              </a:r>
              <a:r>
                <a:rPr lang="en-US" sz="1400" err="1">
                  <a:latin typeface="Monaco"/>
                </a:rPr>
                <a:t>apptainer</a:t>
              </a:r>
              <a:r>
                <a:rPr lang="en-US" sz="1400">
                  <a:latin typeface="Monaco"/>
                </a:rPr>
                <a:t> shell $CURC_CONTAINER_DIR/gmtsar_v6.2.sif</a:t>
              </a:r>
            </a:p>
            <a:p>
              <a:r>
                <a:rPr lang="en-US" sz="1400" err="1">
                  <a:latin typeface="Monaco" pitchFamily="2" charset="77"/>
                </a:rPr>
                <a:t>Apptainer</a:t>
              </a:r>
              <a:r>
                <a:rPr lang="en-US" sz="1400">
                  <a:latin typeface="Monaco" pitchFamily="2" charset="77"/>
                </a:rPr>
                <a:t>&gt; cat /</a:t>
              </a:r>
              <a:r>
                <a:rPr lang="en-US" sz="1400" err="1">
                  <a:latin typeface="Monaco" pitchFamily="2" charset="77"/>
                </a:rPr>
                <a:t>etc</a:t>
              </a:r>
              <a:r>
                <a:rPr lang="en-US" sz="1400">
                  <a:latin typeface="Monaco" pitchFamily="2" charset="77"/>
                </a:rPr>
                <a:t>/</a:t>
              </a:r>
              <a:r>
                <a:rPr lang="en-US" sz="1400" err="1">
                  <a:latin typeface="Monaco" pitchFamily="2" charset="77"/>
                </a:rPr>
                <a:t>os</a:t>
              </a:r>
              <a:r>
                <a:rPr lang="en-US" sz="1400">
                  <a:latin typeface="Monaco" pitchFamily="2" charset="77"/>
                </a:rPr>
                <a:t>-release   # what operating system is in the container?</a:t>
              </a:r>
            </a:p>
            <a:p>
              <a:r>
                <a:rPr lang="en-US" sz="1400" err="1">
                  <a:latin typeface="Monaco" pitchFamily="2" charset="77"/>
                </a:rPr>
                <a:t>Apptainer</a:t>
              </a:r>
              <a:r>
                <a:rPr lang="en-US" sz="1400">
                  <a:latin typeface="Monaco" pitchFamily="2" charset="77"/>
                </a:rPr>
                <a:t>&gt; ls /</a:t>
              </a:r>
              <a:r>
                <a:rPr lang="en-US" sz="1400" err="1">
                  <a:latin typeface="Monaco" pitchFamily="2" charset="77"/>
                </a:rPr>
                <a:t>usr</a:t>
              </a:r>
              <a:r>
                <a:rPr lang="en-US" sz="1400">
                  <a:latin typeface="Monaco" pitchFamily="2" charset="77"/>
                </a:rPr>
                <a:t>/local # what do you see?</a:t>
              </a:r>
            </a:p>
            <a:p>
              <a:r>
                <a:rPr lang="en-US" sz="1400" err="1">
                  <a:latin typeface="Monaco" pitchFamily="2" charset="77"/>
                </a:rPr>
                <a:t>Apptainer</a:t>
              </a:r>
              <a:r>
                <a:rPr lang="en-US" sz="1400">
                  <a:latin typeface="Monaco" pitchFamily="2" charset="77"/>
                </a:rPr>
                <a:t>&gt; exit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3441C5-AF50-26F3-C8AA-0E7807DD1EC8}"/>
              </a:ext>
            </a:extLst>
          </p:cNvPr>
          <p:cNvGrpSpPr/>
          <p:nvPr/>
        </p:nvGrpSpPr>
        <p:grpSpPr>
          <a:xfrm>
            <a:off x="908861" y="4060964"/>
            <a:ext cx="10135486" cy="1009800"/>
            <a:chOff x="1863084" y="4469527"/>
            <a:chExt cx="9874229" cy="172401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978783-07BC-3548-A19D-1A180450C918}"/>
                </a:ext>
              </a:extLst>
            </p:cNvPr>
            <p:cNvSpPr/>
            <p:nvPr/>
          </p:nvSpPr>
          <p:spPr>
            <a:xfrm>
              <a:off x="1863084" y="4469527"/>
              <a:ext cx="9874229" cy="172401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D51791-28E4-2334-0BC0-ECB9C9FFE756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893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400">
                <a:latin typeface="Monaco" pitchFamily="2" charset="77"/>
              </a:endParaRPr>
            </a:p>
            <a:p>
              <a:r>
                <a:rPr lang="en-US" sz="1400">
                  <a:latin typeface="Monaco" pitchFamily="2" charset="77"/>
                </a:rPr>
                <a:t>[monaghaa@c3cpu-a5-u28-1 ~]$ </a:t>
              </a:r>
              <a:r>
                <a:rPr lang="en-US" sz="1400" err="1">
                  <a:latin typeface="Monaco" pitchFamily="2" charset="77"/>
                </a:rPr>
                <a:t>apptainer</a:t>
              </a:r>
              <a:r>
                <a:rPr lang="en-US" sz="1400">
                  <a:latin typeface="Monaco" pitchFamily="2" charset="77"/>
                </a:rPr>
                <a:t> inspect -d $CURC_CONTAINER_DIR/gmtsar_v6.2.sif</a:t>
              </a: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E91A333-3A98-28C3-D905-074D7063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695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entury Gothic" panose="020B0502020202020204" pitchFamily="34" charset="0"/>
              </a:rPr>
              <a:t>Container definition file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2/27/24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791185-81D8-6826-D89E-326741747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15</a:t>
            </a:fld>
            <a:endParaRPr lang="en-US"/>
          </a:p>
        </p:txBody>
      </p:sp>
      <p:pic>
        <p:nvPicPr>
          <p:cNvPr id="20" name="Picture 1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6B7F266-EA50-D1F4-A36C-8CEA3D73F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1844675"/>
            <a:ext cx="8520938" cy="3168649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FEC158A-5B8C-B323-3859-3A71B087A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2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err="1">
                <a:latin typeface="Century Gothic" panose="020B0502020202020204" pitchFamily="34" charset="0"/>
              </a:rPr>
              <a:t>lolcow.def</a:t>
            </a:r>
            <a:endParaRPr lang="en-US" sz="240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>
              <a:latin typeface="Century Gothic" panose="020B0502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EC09D5-0ECD-C1C0-F9D7-87D78A05951E}"/>
              </a:ext>
            </a:extLst>
          </p:cNvPr>
          <p:cNvSpPr txBox="1"/>
          <p:nvPr/>
        </p:nvSpPr>
        <p:spPr>
          <a:xfrm>
            <a:off x="4869420" y="5028811"/>
            <a:ext cx="51963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/>
              <a:t>Example source: https://</a:t>
            </a:r>
            <a:r>
              <a:rPr lang="en-US" sz="1200" i="1" err="1"/>
              <a:t>apptainer.org</a:t>
            </a:r>
            <a:r>
              <a:rPr lang="en-US" sz="1200" i="1"/>
              <a:t>/docs/user/latest/</a:t>
            </a:r>
            <a:r>
              <a:rPr lang="en-US" sz="1200" i="1" err="1"/>
              <a:t>definition_files.html</a:t>
            </a:r>
            <a:endParaRPr lang="en-US" sz="1200" i="1"/>
          </a:p>
        </p:txBody>
      </p:sp>
    </p:spTree>
    <p:extLst>
      <p:ext uri="{BB962C8B-B14F-4D97-AF65-F5344CB8AC3E}">
        <p14:creationId xmlns:p14="http://schemas.microsoft.com/office/powerpoint/2010/main" val="1051023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DEA45-24B6-BF83-AF08-5B578D97A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C56-59B6-0DA2-1B35-8A80464C0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entury Gothic" panose="020B0502020202020204" pitchFamily="34" charset="0"/>
              </a:rPr>
              <a:t>Now let’s build and run a container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CD582-91F5-C2C1-4CCD-3038A8D1C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B68E270-9A86-2100-2C3C-4929F95833E6}"/>
              </a:ext>
            </a:extLst>
          </p:cNvPr>
          <p:cNvGrpSpPr/>
          <p:nvPr/>
        </p:nvGrpSpPr>
        <p:grpSpPr>
          <a:xfrm>
            <a:off x="944192" y="2005904"/>
            <a:ext cx="10135486" cy="3417802"/>
            <a:chOff x="1863085" y="4469527"/>
            <a:chExt cx="12647716" cy="8052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13B58E8-9983-5B67-C279-B4458387C6AA}"/>
                </a:ext>
              </a:extLst>
            </p:cNvPr>
            <p:cNvSpPr/>
            <p:nvPr/>
          </p:nvSpPr>
          <p:spPr>
            <a:xfrm>
              <a:off x="1863085" y="4469527"/>
              <a:ext cx="12647716" cy="8052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BE4F9B-7D57-7F66-A461-67B5E4FCF08E}"/>
                </a:ext>
              </a:extLst>
            </p:cNvPr>
            <p:cNvSpPr txBox="1"/>
            <p:nvPr/>
          </p:nvSpPr>
          <p:spPr>
            <a:xfrm>
              <a:off x="1997194" y="4573001"/>
              <a:ext cx="12291322" cy="529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latin typeface="Monaco" pitchFamily="2" charset="77"/>
                </a:rPr>
                <a:t>[monaghaa@c3cpu-a5-u28-1 ~]$ </a:t>
              </a:r>
              <a:r>
                <a:rPr lang="en-US" sz="1400" err="1">
                  <a:latin typeface="Monaco" pitchFamily="2" charset="77"/>
                </a:rPr>
                <a:t>apptainer</a:t>
              </a:r>
              <a:r>
                <a:rPr lang="en-US" sz="1400">
                  <a:latin typeface="Monaco" pitchFamily="2" charset="77"/>
                </a:rPr>
                <a:t> build </a:t>
              </a:r>
              <a:r>
                <a:rPr lang="en-US" sz="1400" err="1">
                  <a:latin typeface="Monaco" pitchFamily="2" charset="77"/>
                </a:rPr>
                <a:t>lolcow.sif</a:t>
              </a:r>
              <a:r>
                <a:rPr lang="en-US" sz="1400">
                  <a:latin typeface="Monaco" pitchFamily="2" charset="77"/>
                </a:rPr>
                <a:t> </a:t>
              </a:r>
              <a:r>
                <a:rPr lang="en-US" sz="1400" err="1">
                  <a:latin typeface="Monaco" pitchFamily="2" charset="77"/>
                </a:rPr>
                <a:t>lolcow.def</a:t>
              </a:r>
              <a:r>
                <a:rPr lang="en-US" sz="1400">
                  <a:latin typeface="Monaco" pitchFamily="2" charset="77"/>
                </a:rPr>
                <a:t> </a:t>
              </a:r>
            </a:p>
            <a:p>
              <a:r>
                <a:rPr lang="en-US" sz="1400">
                  <a:latin typeface="Monaco" pitchFamily="2" charset="77"/>
                </a:rPr>
                <a:t>…will take a couple of minutes</a:t>
              </a:r>
            </a:p>
            <a:p>
              <a:endParaRPr lang="en-US" sz="1400">
                <a:latin typeface="Monaco" pitchFamily="2" charset="77"/>
              </a:endParaRPr>
            </a:p>
            <a:p>
              <a:r>
                <a:rPr lang="en-US" sz="1400">
                  <a:latin typeface="Monaco" pitchFamily="2" charset="77"/>
                </a:rPr>
                <a:t># run default container behavior</a:t>
              </a:r>
            </a:p>
            <a:p>
              <a:r>
                <a:rPr lang="en-US" sz="1400">
                  <a:latin typeface="Monaco" pitchFamily="2" charset="77"/>
                </a:rPr>
                <a:t>[monaghaa@c3cpu-a5-u28-1 ~]$ </a:t>
              </a:r>
              <a:r>
                <a:rPr lang="en-US" sz="1400" err="1">
                  <a:latin typeface="Monaco" pitchFamily="2" charset="77"/>
                </a:rPr>
                <a:t>apptainer</a:t>
              </a:r>
              <a:r>
                <a:rPr lang="en-US" sz="1400">
                  <a:latin typeface="Monaco" pitchFamily="2" charset="77"/>
                </a:rPr>
                <a:t> run </a:t>
              </a:r>
              <a:r>
                <a:rPr lang="en-US" sz="1400" err="1">
                  <a:latin typeface="Monaco" pitchFamily="2" charset="77"/>
                </a:rPr>
                <a:t>lolcow.sif</a:t>
              </a:r>
              <a:endParaRPr lang="en-US" sz="1400">
                <a:latin typeface="Monaco" pitchFamily="2" charset="77"/>
              </a:endParaRPr>
            </a:p>
            <a:p>
              <a:endParaRPr lang="en-US" sz="1400">
                <a:latin typeface="Monaco" pitchFamily="2" charset="77"/>
              </a:endParaRPr>
            </a:p>
            <a:p>
              <a:r>
                <a:rPr lang="en-US" sz="1400">
                  <a:latin typeface="Monaco" pitchFamily="2" charset="77"/>
                </a:rPr>
                <a:t># run your own script from container</a:t>
              </a:r>
            </a:p>
            <a:p>
              <a:r>
                <a:rPr lang="en-US" sz="1400">
                  <a:latin typeface="Monaco" pitchFamily="2" charset="77"/>
                </a:rPr>
                <a:t>[monaghaa@c3cpu-a5-u28-1 ~]$ </a:t>
              </a:r>
              <a:r>
                <a:rPr lang="en-US" sz="1400" err="1">
                  <a:latin typeface="Monaco" pitchFamily="2" charset="77"/>
                </a:rPr>
                <a:t>apptainer</a:t>
              </a:r>
              <a:r>
                <a:rPr lang="en-US" sz="1400">
                  <a:latin typeface="Monaco" pitchFamily="2" charset="77"/>
                </a:rPr>
                <a:t> exec </a:t>
              </a:r>
              <a:r>
                <a:rPr lang="en-US" sz="1400" err="1">
                  <a:latin typeface="Monaco" pitchFamily="2" charset="77"/>
                </a:rPr>
                <a:t>lolcow.sif</a:t>
              </a:r>
              <a:r>
                <a:rPr lang="en-US" sz="1400">
                  <a:latin typeface="Monaco" pitchFamily="2" charset="77"/>
                </a:rPr>
                <a:t> /bin/</a:t>
              </a:r>
              <a:r>
                <a:rPr lang="en-US" sz="1400" err="1">
                  <a:latin typeface="Monaco" pitchFamily="2" charset="77"/>
                </a:rPr>
                <a:t>sh</a:t>
              </a:r>
              <a:r>
                <a:rPr lang="en-US" sz="1400">
                  <a:latin typeface="Monaco" pitchFamily="2" charset="77"/>
                </a:rPr>
                <a:t> </a:t>
              </a:r>
              <a:r>
                <a:rPr lang="en-US" sz="1400" err="1">
                  <a:latin typeface="Monaco" pitchFamily="2" charset="77"/>
                </a:rPr>
                <a:t>lolcow.sh</a:t>
              </a:r>
              <a:endParaRPr lang="en-US" sz="1400">
                <a:latin typeface="Monaco" pitchFamily="2" charset="77"/>
              </a:endParaRPr>
            </a:p>
            <a:p>
              <a:endParaRPr lang="en-US" sz="1400">
                <a:latin typeface="Monaco" pitchFamily="2" charset="77"/>
              </a:endParaRPr>
            </a:p>
            <a:p>
              <a:endParaRPr lang="en-US" sz="1400">
                <a:latin typeface="Monaco" pitchFamily="2" charset="77"/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E91A333-3A98-28C3-D905-074D7063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241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DEA45-24B6-BF83-AF08-5B578D97A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C56-59B6-0DA2-1B35-8A80464C0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19" y="387694"/>
            <a:ext cx="11452761" cy="1325563"/>
          </a:xfrm>
        </p:spPr>
        <p:txBody>
          <a:bodyPr/>
          <a:lstStyle/>
          <a:p>
            <a:r>
              <a:rPr lang="en-US" b="1">
                <a:latin typeface="Century Gothic" panose="020B0502020202020204" pitchFamily="34" charset="0"/>
              </a:rPr>
              <a:t>Now let’s pull and run a Docker container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CD582-91F5-C2C1-4CCD-3038A8D1C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B68E270-9A86-2100-2C3C-4929F95833E6}"/>
              </a:ext>
            </a:extLst>
          </p:cNvPr>
          <p:cNvGrpSpPr/>
          <p:nvPr/>
        </p:nvGrpSpPr>
        <p:grpSpPr>
          <a:xfrm>
            <a:off x="944192" y="2005904"/>
            <a:ext cx="10135486" cy="3417802"/>
            <a:chOff x="1863085" y="4469527"/>
            <a:chExt cx="12647716" cy="8052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13B58E8-9983-5B67-C279-B4458387C6AA}"/>
                </a:ext>
              </a:extLst>
            </p:cNvPr>
            <p:cNvSpPr/>
            <p:nvPr/>
          </p:nvSpPr>
          <p:spPr>
            <a:xfrm>
              <a:off x="1863085" y="4469527"/>
              <a:ext cx="12647716" cy="8052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BE4F9B-7D57-7F66-A461-67B5E4FCF08E}"/>
                </a:ext>
              </a:extLst>
            </p:cNvPr>
            <p:cNvSpPr txBox="1"/>
            <p:nvPr/>
          </p:nvSpPr>
          <p:spPr>
            <a:xfrm>
              <a:off x="1997194" y="4573001"/>
              <a:ext cx="12291322" cy="529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latin typeface="Monaco" pitchFamily="2" charset="77"/>
                </a:rPr>
                <a:t>[monaghaa@c3cpu-a5-u28-1 ~]$ </a:t>
              </a:r>
              <a:r>
                <a:rPr lang="en-US" sz="1400" err="1">
                  <a:latin typeface="Monaco" pitchFamily="2" charset="77"/>
                </a:rPr>
                <a:t>apptainer</a:t>
              </a:r>
              <a:r>
                <a:rPr lang="en-US" sz="1400">
                  <a:latin typeface="Monaco" pitchFamily="2" charset="77"/>
                </a:rPr>
                <a:t> pull cp2k.sif docker://cp2k/cp2k:latest</a:t>
              </a:r>
            </a:p>
            <a:p>
              <a:r>
                <a:rPr lang="en-US" sz="1400">
                  <a:latin typeface="Monaco" pitchFamily="2" charset="77"/>
                </a:rPr>
                <a:t>…will take a couple of minutes</a:t>
              </a:r>
            </a:p>
            <a:p>
              <a:endParaRPr lang="en-US" sz="1400">
                <a:latin typeface="Monaco" pitchFamily="2" charset="77"/>
              </a:endParaRPr>
            </a:p>
            <a:p>
              <a:r>
                <a:rPr lang="en-US" sz="1400">
                  <a:latin typeface="Monaco" pitchFamily="2" charset="77"/>
                </a:rPr>
                <a:t># run at command line: </a:t>
              </a:r>
            </a:p>
            <a:p>
              <a:r>
                <a:rPr lang="en-US" sz="1400">
                  <a:latin typeface="Monaco" pitchFamily="2" charset="77"/>
                </a:rPr>
                <a:t>[monaghaa@c3cpu-a5-u28-1 ~]$ </a:t>
              </a:r>
              <a:r>
                <a:rPr lang="en-US" sz="1400" err="1">
                  <a:latin typeface="Monaco" pitchFamily="2" charset="77"/>
                </a:rPr>
                <a:t>apptainer</a:t>
              </a:r>
              <a:r>
                <a:rPr lang="en-US" sz="1400">
                  <a:latin typeface="Monaco" pitchFamily="2" charset="77"/>
                </a:rPr>
                <a:t> run cp2k.sif cp2k -o md300.out md300.inp</a:t>
              </a:r>
            </a:p>
            <a:p>
              <a:endParaRPr lang="en-US" sz="1400">
                <a:latin typeface="Monaco" pitchFamily="2" charset="77"/>
              </a:endParaRPr>
            </a:p>
            <a:p>
              <a:r>
                <a:rPr lang="en-US" sz="1400">
                  <a:latin typeface="Monaco" pitchFamily="2" charset="77"/>
                </a:rPr>
                <a:t># schedule a job</a:t>
              </a:r>
            </a:p>
            <a:p>
              <a:r>
                <a:rPr lang="en-US" sz="1400">
                  <a:latin typeface="Monaco" pitchFamily="2" charset="77"/>
                </a:rPr>
                <a:t>[monaghaa@c3cpu-a5-u28-1 ~]$ </a:t>
              </a:r>
              <a:r>
                <a:rPr lang="en-US" sz="1400" err="1">
                  <a:latin typeface="Monaco" pitchFamily="2" charset="77"/>
                </a:rPr>
                <a:t>sbatch</a:t>
              </a:r>
              <a:r>
                <a:rPr lang="en-US" sz="1400">
                  <a:latin typeface="Monaco" pitchFamily="2" charset="77"/>
                </a:rPr>
                <a:t> run_cp2k.sh</a:t>
              </a:r>
            </a:p>
            <a:p>
              <a:endParaRPr lang="en-US" sz="1400">
                <a:latin typeface="Monaco" pitchFamily="2" charset="77"/>
              </a:endParaRPr>
            </a:p>
            <a:p>
              <a:endParaRPr lang="en-US" sz="1400">
                <a:latin typeface="Monaco" pitchFamily="2" charset="77"/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E91A333-3A98-28C3-D905-074D7063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01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ADCBE-D293-4C34-2198-EF35B1254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7D7C7-6622-45B3-1C1C-6D458402A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>
                <a:latin typeface="Century Gothic" panose="020B0502020202020204" pitchFamily="34" charset="0"/>
              </a:rPr>
              <a:t>More complex topics (if time allows)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11D79-FEED-A2EA-94AA-BC146C727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9700A-FBA6-5BFA-A8DA-6CAC17E2D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23891"/>
          </a:xfrm>
        </p:spPr>
        <p:txBody>
          <a:bodyPr>
            <a:normAutofit/>
          </a:bodyPr>
          <a:lstStyle/>
          <a:p>
            <a:pPr lvl="2"/>
            <a:r>
              <a:rPr lang="en-US" sz="3600">
                <a:latin typeface="Century Gothic"/>
              </a:rPr>
              <a:t>Bind mounting external directories</a:t>
            </a:r>
          </a:p>
          <a:p>
            <a:pPr lvl="2"/>
            <a:endParaRPr lang="en-US" sz="3600">
              <a:latin typeface="Century Gothic"/>
            </a:endParaRPr>
          </a:p>
          <a:p>
            <a:pPr lvl="2"/>
            <a:r>
              <a:rPr lang="en-US" sz="3600">
                <a:latin typeface="Century Gothic"/>
              </a:rPr>
              <a:t>Using containers on GPUs</a:t>
            </a:r>
          </a:p>
          <a:p>
            <a:pPr lvl="2"/>
            <a:endParaRPr lang="en-US" sz="3600">
              <a:latin typeface="Century Gothic"/>
            </a:endParaRPr>
          </a:p>
          <a:p>
            <a:pPr lvl="2"/>
            <a:r>
              <a:rPr lang="en-US" sz="3600">
                <a:latin typeface="Century Gothic"/>
              </a:rPr>
              <a:t>Using containers with MPI</a:t>
            </a:r>
          </a:p>
          <a:p>
            <a:endParaRPr lang="en-US" sz="360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B835A8-A19D-F1DB-A032-11D97C1C7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74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/>
              <a:t>Thank you! </a:t>
            </a:r>
            <a:endParaRPr sz="4800" b="1"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00" y="1690825"/>
            <a:ext cx="4089400" cy="4051300"/>
          </a:xfrm>
          <a:prstGeom prst="rect">
            <a:avLst/>
          </a:prstGeom>
        </p:spPr>
      </p:pic>
      <p:sp>
        <p:nvSpPr>
          <p:cNvPr id="2" name="Google Shape;913;p78">
            <a:extLst>
              <a:ext uri="{FF2B5EF4-FFF2-40B4-BE49-F238E27FC236}">
                <a16:creationId xmlns:a16="http://schemas.microsoft.com/office/drawing/2014/main" id="{6598FD10-7D38-4EBF-DFFC-AF789EAB271B}"/>
              </a:ext>
            </a:extLst>
          </p:cNvPr>
          <p:cNvSpPr txBox="1">
            <a:spLocks/>
          </p:cNvSpPr>
          <p:nvPr/>
        </p:nvSpPr>
        <p:spPr>
          <a:xfrm>
            <a:off x="753093" y="2150994"/>
            <a:ext cx="10515600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/>
              <a:t>Survey and feedback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815EA-2915-4E51-F36A-8658A77A1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/>
              <a:t>Installing containerized software on Alpine</a:t>
            </a:r>
            <a:endParaRPr lang="en-US">
              <a:cs typeface="Arial"/>
            </a:endParaRPr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483476" y="1825624"/>
            <a:ext cx="10870324" cy="4337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Date: February 27, 2024</a:t>
            </a: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Instructor: Andrew Monaghan</a:t>
            </a: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Contributors: Layla Freeborn, Trevor Hall, Brandon Reyes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www.rc.colorado.edu</a:t>
            </a:r>
            <a:r>
              <a:rPr lang="en-US" sz="25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250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rc</a:t>
            </a:r>
            <a:endParaRPr sz="2500" err="1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>
                <a:latin typeface="Arial"/>
                <a:ea typeface="Arial"/>
                <a:cs typeface="Arial"/>
                <a:sym typeface="Arial"/>
              </a:rPr>
              <a:t>Documentation: </a:t>
            </a:r>
            <a:r>
              <a:rPr lang="en-US" sz="2500">
                <a:latin typeface="Arial"/>
                <a:ea typeface="Arial"/>
                <a:cs typeface="Arial"/>
                <a:sym typeface="Arial"/>
                <a:hlinkClick r:id="rId4"/>
              </a:rPr>
              <a:t>https://curc.readthedocs.io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rc-help@colorado.edu</a:t>
            </a:r>
            <a:endParaRPr lang="en-US" sz="25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268BA-02B5-728C-94A2-03BC82A8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A6A78-1D75-A9F1-E5BD-18D3F03C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201F-B470-4FB6-3E2A-B4F0D1B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720" y="1661232"/>
            <a:ext cx="5562600" cy="35355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3200" b="1">
                <a:latin typeface="Century Gothic"/>
              </a:rPr>
              <a:t>Slides</a:t>
            </a:r>
          </a:p>
          <a:p>
            <a:pPr marL="0" indent="0" algn="ctr">
              <a:buNone/>
            </a:pPr>
            <a:r>
              <a:rPr lang="en-US" sz="3200">
                <a:latin typeface="Century Gothic"/>
                <a:hlinkClick r:id="rId2"/>
              </a:rPr>
              <a:t>https://github.com/ResearchComputing/containerized_software_alpine_primer</a:t>
            </a:r>
            <a:r>
              <a:rPr lang="en-US" sz="3200" b="1">
                <a:latin typeface="Century Gothic"/>
              </a:rPr>
              <a:t> </a:t>
            </a:r>
            <a:endParaRPr lang="en-US" sz="3200">
              <a:latin typeface="Century Gothic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7AC885-2860-C074-53A4-CB422DEF77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83400" y="1111248"/>
            <a:ext cx="46355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30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5C00-123E-2CD0-AD48-005F02DD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entury Gothic" panose="020B0502020202020204" pitchFamily="34" charset="0"/>
              </a:rPr>
              <a:t>Learning Objectives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201F-B470-4FB6-3E2A-B4F0D1B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91488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>
                <a:latin typeface="Century Gothic"/>
              </a:rPr>
              <a:t>What is a software container?</a:t>
            </a:r>
          </a:p>
          <a:p>
            <a:pPr>
              <a:lnSpc>
                <a:spcPct val="150000"/>
              </a:lnSpc>
            </a:pPr>
            <a:r>
              <a:rPr lang="en-US" sz="3200">
                <a:latin typeface="Century Gothic"/>
              </a:rPr>
              <a:t>How can I find existing software containers?</a:t>
            </a:r>
          </a:p>
          <a:p>
            <a:pPr>
              <a:lnSpc>
                <a:spcPct val="150000"/>
              </a:lnSpc>
            </a:pPr>
            <a:r>
              <a:rPr lang="en-US" sz="3200">
                <a:latin typeface="Century Gothic"/>
              </a:rPr>
              <a:t>How can I use a container on Alpine?</a:t>
            </a:r>
          </a:p>
          <a:p>
            <a:pPr>
              <a:lnSpc>
                <a:spcPct val="150000"/>
              </a:lnSpc>
            </a:pPr>
            <a:r>
              <a:rPr lang="en-US" sz="3200">
                <a:latin typeface="Century Gothic"/>
              </a:rPr>
              <a:t>How can I build a container on Alpine?</a:t>
            </a:r>
          </a:p>
          <a:p>
            <a:endParaRPr lang="en-US" sz="2800">
              <a:latin typeface="Century Gothic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28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5C00-123E-2CD0-AD48-005F02DD9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325563"/>
          </a:xfrm>
        </p:spPr>
        <p:txBody>
          <a:bodyPr/>
          <a:lstStyle/>
          <a:p>
            <a:r>
              <a:rPr lang="en-US" b="1">
                <a:latin typeface="Century Gothic" panose="020B0502020202020204" pitchFamily="34" charset="0"/>
              </a:rPr>
              <a:t>Session Overview</a:t>
            </a:r>
            <a:r>
              <a:rPr lang="en-US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201F-B470-4FB6-3E2A-B4F0D1B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174"/>
            <a:ext cx="10914888" cy="4351338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buNone/>
            </a:pPr>
            <a:r>
              <a:rPr lang="en-US" sz="3200">
                <a:latin typeface="Century Gothic"/>
              </a:rPr>
              <a:t>Introduction</a:t>
            </a:r>
            <a:endParaRPr lang="en-US">
              <a:latin typeface="Century Gothic"/>
            </a:endParaRPr>
          </a:p>
          <a:p>
            <a:pPr lvl="2"/>
            <a:r>
              <a:rPr lang="en-US" sz="2800">
                <a:latin typeface="Century Gothic"/>
              </a:rPr>
              <a:t>Installing software on CURC systems</a:t>
            </a:r>
          </a:p>
          <a:p>
            <a:pPr lvl="2"/>
            <a:r>
              <a:rPr lang="en-US" sz="2800">
                <a:latin typeface="Century Gothic"/>
              </a:rPr>
              <a:t>Defining containers</a:t>
            </a:r>
          </a:p>
          <a:p>
            <a:pPr lvl="2"/>
            <a:r>
              <a:rPr lang="en-US" sz="2800">
                <a:latin typeface="Century Gothic"/>
              </a:rPr>
              <a:t>Description of </a:t>
            </a:r>
            <a:r>
              <a:rPr lang="en-US" sz="2800" err="1">
                <a:latin typeface="Century Gothic"/>
              </a:rPr>
              <a:t>Apptainer</a:t>
            </a:r>
            <a:r>
              <a:rPr lang="en-US" sz="2800">
                <a:latin typeface="Century Gothic"/>
              </a:rPr>
              <a:t>  </a:t>
            </a:r>
            <a:endParaRPr lang="en-US">
              <a:latin typeface="Arial" panose="020B0604020202020204"/>
              <a:cs typeface="Arial"/>
            </a:endParaRPr>
          </a:p>
          <a:p>
            <a:pPr marL="0" indent="0">
              <a:buNone/>
            </a:pPr>
            <a:r>
              <a:rPr lang="en-US" sz="3200">
                <a:latin typeface="Century Gothic"/>
              </a:rPr>
              <a:t>Running containers</a:t>
            </a:r>
            <a:endParaRPr lang="en-US" sz="3200">
              <a:latin typeface="Century Gothic"/>
              <a:cs typeface="Arial"/>
            </a:endParaRPr>
          </a:p>
          <a:p>
            <a:pPr lvl="2"/>
            <a:r>
              <a:rPr lang="en-US" sz="2800">
                <a:latin typeface="Century Gothic"/>
              </a:rPr>
              <a:t>Logging into CURC</a:t>
            </a:r>
          </a:p>
          <a:p>
            <a:pPr lvl="2"/>
            <a:r>
              <a:rPr lang="en-US" sz="2800">
                <a:latin typeface="Century Gothic"/>
              </a:rPr>
              <a:t>Executing our first container!</a:t>
            </a:r>
          </a:p>
          <a:p>
            <a:pPr lvl="2"/>
            <a:r>
              <a:rPr lang="en-US" sz="2800">
                <a:latin typeface="Century Gothic"/>
              </a:rPr>
              <a:t>Container commands</a:t>
            </a:r>
          </a:p>
          <a:p>
            <a:pPr lvl="2"/>
            <a:r>
              <a:rPr lang="en-US" sz="2800">
                <a:latin typeface="Century Gothic"/>
              </a:rPr>
              <a:t>Shelling into containers</a:t>
            </a:r>
          </a:p>
          <a:p>
            <a:pPr marL="0" indent="0">
              <a:buNone/>
            </a:pPr>
            <a:r>
              <a:rPr lang="en-US" sz="3200">
                <a:latin typeface="Century Gothic"/>
              </a:rPr>
              <a:t>Building containers</a:t>
            </a:r>
            <a:endParaRPr lang="en-US" sz="2800">
              <a:latin typeface="Arial"/>
              <a:cs typeface="Arial"/>
            </a:endParaRPr>
          </a:p>
          <a:p>
            <a:pPr lvl="2"/>
            <a:r>
              <a:rPr lang="en-US" sz="2800">
                <a:latin typeface="Century Gothic"/>
              </a:rPr>
              <a:t>Container definition file</a:t>
            </a:r>
            <a:endParaRPr lang="en-US" sz="2800">
              <a:latin typeface="Century Gothic" panose="020B0502020202020204" pitchFamily="34" charset="0"/>
            </a:endParaRPr>
          </a:p>
          <a:p>
            <a:pPr lvl="2"/>
            <a:r>
              <a:rPr lang="en-US" sz="2800">
                <a:latin typeface="Century Gothic"/>
              </a:rPr>
              <a:t>Building our first container</a:t>
            </a:r>
          </a:p>
          <a:p>
            <a:pPr lvl="2"/>
            <a:r>
              <a:rPr lang="en-US" sz="2800">
                <a:latin typeface="Century Gothic"/>
              </a:rPr>
              <a:t>Pulling a pre-existing containers</a:t>
            </a:r>
          </a:p>
          <a:p>
            <a:pPr marL="0" indent="0">
              <a:buNone/>
            </a:pPr>
            <a:r>
              <a:rPr lang="en-US" sz="3200">
                <a:latin typeface="Century Gothic"/>
              </a:rPr>
              <a:t>Complex topics (if time allows)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3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entury Gothic" panose="020B0502020202020204" pitchFamily="34" charset="0"/>
              </a:rPr>
              <a:t>Building Software on Alpine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181" y="1840768"/>
            <a:ext cx="11880274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>
                <a:latin typeface="Century Gothic" panose="020B0502020202020204" pitchFamily="34" charset="0"/>
              </a:rPr>
              <a:t>There are numerous ways to install software on Alpine: </a:t>
            </a:r>
          </a:p>
          <a:p>
            <a:pPr lvl="1">
              <a:lnSpc>
                <a:spcPct val="110000"/>
              </a:lnSpc>
            </a:pPr>
            <a:r>
              <a:rPr lang="en-US" sz="2800">
                <a:latin typeface="Century Gothic" panose="020B0502020202020204" pitchFamily="34" charset="0"/>
              </a:rPr>
              <a:t>grab pre-compiled binaries</a:t>
            </a:r>
          </a:p>
          <a:p>
            <a:pPr lvl="1">
              <a:lnSpc>
                <a:spcPct val="110000"/>
              </a:lnSpc>
            </a:pPr>
            <a:r>
              <a:rPr lang="en-US" sz="2800">
                <a:latin typeface="Century Gothic" panose="020B0502020202020204" pitchFamily="34" charset="0"/>
              </a:rPr>
              <a:t>compile from source</a:t>
            </a:r>
          </a:p>
          <a:p>
            <a:pPr lvl="1">
              <a:lnSpc>
                <a:spcPct val="110000"/>
              </a:lnSpc>
            </a:pPr>
            <a:r>
              <a:rPr lang="en-US" sz="2800">
                <a:latin typeface="Century Gothic" panose="020B0502020202020204" pitchFamily="34" charset="0"/>
              </a:rPr>
              <a:t>within virtual environments (via </a:t>
            </a:r>
            <a:r>
              <a:rPr lang="en-US" sz="2800" err="1">
                <a:latin typeface="Century Gothic" panose="020B0502020202020204" pitchFamily="34" charset="0"/>
              </a:rPr>
              <a:t>Conda</a:t>
            </a:r>
            <a:r>
              <a:rPr lang="en-US" sz="2800">
                <a:latin typeface="Century Gothic" panose="020B0502020202020204" pitchFamily="34" charset="0"/>
              </a:rPr>
              <a:t>, </a:t>
            </a:r>
            <a:r>
              <a:rPr lang="en-US" sz="2800" err="1">
                <a:latin typeface="Century Gothic" panose="020B0502020202020204" pitchFamily="34" charset="0"/>
              </a:rPr>
              <a:t>Miniconda</a:t>
            </a:r>
            <a:r>
              <a:rPr lang="en-US" sz="2800">
                <a:latin typeface="Century Gothic" panose="020B0502020202020204" pitchFamily="34" charset="0"/>
              </a:rPr>
              <a:t>, or Mamba)</a:t>
            </a:r>
          </a:p>
          <a:p>
            <a:pPr lvl="1">
              <a:lnSpc>
                <a:spcPct val="110000"/>
              </a:lnSpc>
            </a:pPr>
            <a:r>
              <a:rPr lang="en-US" sz="2800" b="1">
                <a:latin typeface="Century Gothic" panose="020B0502020202020204" pitchFamily="34" charset="0"/>
              </a:rPr>
              <a:t>using containers (</a:t>
            </a:r>
            <a:r>
              <a:rPr lang="en-US" sz="2800" b="1" err="1">
                <a:latin typeface="Century Gothic" panose="020B0502020202020204" pitchFamily="34" charset="0"/>
              </a:rPr>
              <a:t>Apptainer</a:t>
            </a:r>
            <a:r>
              <a:rPr lang="en-US" sz="2800" b="1">
                <a:latin typeface="Century Gothic" panose="020B0502020202020204" pitchFamily="34" charset="0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lang="en-US" sz="2800">
                <a:latin typeface="Century Gothic" panose="020B0502020202020204" pitchFamily="34" charset="0"/>
              </a:rPr>
              <a:t>using a package manager for HPC systems (</a:t>
            </a:r>
            <a:r>
              <a:rPr lang="en-US" sz="2800" err="1">
                <a:latin typeface="Century Gothic" panose="020B0502020202020204" pitchFamily="34" charset="0"/>
              </a:rPr>
              <a:t>Spack</a:t>
            </a:r>
            <a:r>
              <a:rPr lang="en-US" sz="2800">
                <a:latin typeface="Century Gothic" panose="020B0502020202020204" pitchFamily="34" charset="0"/>
              </a:rPr>
              <a:t>)</a:t>
            </a:r>
          </a:p>
          <a:p>
            <a:endParaRPr lang="en-US" sz="3200">
              <a:latin typeface="Century Gothic" panose="020B0502020202020204" pitchFamily="34" charset="0"/>
            </a:endParaRPr>
          </a:p>
          <a:p>
            <a:pPr lvl="1"/>
            <a:endParaRPr lang="en-US">
              <a:latin typeface="Century Gothic" panose="020B0502020202020204" pitchFamily="34" charset="0"/>
            </a:endParaRPr>
          </a:p>
          <a:p>
            <a:pPr marL="457200" lvl="1" indent="0">
              <a:buNone/>
            </a:pPr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A570D-80E3-B737-CDED-5525200C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01DD01-3C97-20EF-3457-2A1CAB0F48F9}"/>
              </a:ext>
            </a:extLst>
          </p:cNvPr>
          <p:cNvSpPr txBox="1"/>
          <p:nvPr/>
        </p:nvSpPr>
        <p:spPr>
          <a:xfrm>
            <a:off x="7308224" y="5620814"/>
            <a:ext cx="4450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/>
              <a:t>Additional information:</a:t>
            </a:r>
            <a:endParaRPr lang="en-US" sz="1200" i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i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https://github.com/ResearchComputing/research-software-curc</a:t>
            </a:r>
            <a:endParaRPr lang="en-US" sz="1200" i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i="1"/>
          </a:p>
        </p:txBody>
      </p:sp>
    </p:spTree>
    <p:extLst>
      <p:ext uri="{BB962C8B-B14F-4D97-AF65-F5344CB8AC3E}">
        <p14:creationId xmlns:p14="http://schemas.microsoft.com/office/powerpoint/2010/main" val="153142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entury Gothic" panose="020B0502020202020204" pitchFamily="34" charset="0"/>
              </a:rPr>
              <a:t>What is a Container?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6243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>
                <a:latin typeface="Century Gothic" panose="020B0502020202020204" pitchFamily="34" charset="0"/>
              </a:rPr>
              <a:t>A container is a portable environment that packages some or all of the following: an operating system, software, libraries, compilers, data, and workflows.  Containers enable:</a:t>
            </a:r>
          </a:p>
          <a:p>
            <a:pPr lvl="1">
              <a:lnSpc>
                <a:spcPct val="150000"/>
              </a:lnSpc>
            </a:pPr>
            <a:r>
              <a:rPr lang="en-US">
                <a:latin typeface="Century Gothic" panose="020B0502020202020204" pitchFamily="34" charset="0"/>
              </a:rPr>
              <a:t>Mobility of compute</a:t>
            </a:r>
          </a:p>
          <a:p>
            <a:pPr lvl="1">
              <a:lnSpc>
                <a:spcPct val="150000"/>
              </a:lnSpc>
            </a:pPr>
            <a:r>
              <a:rPr lang="en-US">
                <a:latin typeface="Century Gothic" panose="020B0502020202020204" pitchFamily="34" charset="0"/>
              </a:rPr>
              <a:t>Reproducibility (software and data)</a:t>
            </a:r>
          </a:p>
          <a:p>
            <a:pPr lvl="1">
              <a:lnSpc>
                <a:spcPct val="150000"/>
              </a:lnSpc>
            </a:pPr>
            <a:r>
              <a:rPr lang="en-US">
                <a:latin typeface="Century Gothic" panose="020B0502020202020204" pitchFamily="34" charset="0"/>
              </a:rPr>
              <a:t>User Freedom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35F44-EDD5-B12E-A3E8-45A7300F6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280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entury Gothic" panose="020B0502020202020204" pitchFamily="34" charset="0"/>
              </a:rPr>
              <a:t>Containerization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6243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>
                <a:latin typeface="Century Gothic" panose="020B0502020202020204" pitchFamily="34" charset="0"/>
              </a:rPr>
              <a:t>Docker</a:t>
            </a:r>
          </a:p>
          <a:p>
            <a:pPr lvl="1"/>
            <a:r>
              <a:rPr lang="en-US" sz="2800">
                <a:latin typeface="Century Gothic" panose="020B0502020202020204" pitchFamily="34" charset="0"/>
              </a:rPr>
              <a:t>Well-established</a:t>
            </a:r>
          </a:p>
          <a:p>
            <a:pPr lvl="1"/>
            <a:r>
              <a:rPr lang="en-US" sz="2800">
                <a:latin typeface="Century Gothic" panose="020B0502020202020204" pitchFamily="34" charset="0"/>
              </a:rPr>
              <a:t>Most widely used</a:t>
            </a:r>
          </a:p>
          <a:p>
            <a:pPr lvl="1"/>
            <a:r>
              <a:rPr lang="en-US" sz="2800">
                <a:latin typeface="Century Gothic" panose="020B0502020202020204" pitchFamily="34" charset="0"/>
              </a:rPr>
              <a:t>Millions of containers already available on </a:t>
            </a:r>
            <a:r>
              <a:rPr lang="en-US" sz="2800" err="1">
                <a:latin typeface="Century Gothic" panose="020B0502020202020204" pitchFamily="34" charset="0"/>
                <a:hlinkClick r:id="rId2"/>
              </a:rPr>
              <a:t>DockerHub</a:t>
            </a:r>
            <a:endParaRPr lang="en-US" sz="2800">
              <a:latin typeface="Century Gothic" panose="020B0502020202020204" pitchFamily="34" charset="0"/>
            </a:endParaRPr>
          </a:p>
          <a:p>
            <a:r>
              <a:rPr lang="en-US" sz="3200" b="1" err="1">
                <a:latin typeface="Century Gothic" panose="020B0502020202020204" pitchFamily="34" charset="0"/>
              </a:rPr>
              <a:t>Apptainer</a:t>
            </a:r>
            <a:r>
              <a:rPr lang="en-US" sz="3200" b="1">
                <a:latin typeface="Century Gothic" panose="020B0502020202020204" pitchFamily="34" charset="0"/>
              </a:rPr>
              <a:t> </a:t>
            </a:r>
          </a:p>
          <a:p>
            <a:pPr lvl="1"/>
            <a:r>
              <a:rPr lang="en-US" sz="2800">
                <a:latin typeface="Century Gothic" panose="020B0502020202020204" pitchFamily="34" charset="0"/>
              </a:rPr>
              <a:t>Formerly “Singularity”</a:t>
            </a:r>
          </a:p>
          <a:p>
            <a:pPr lvl="1"/>
            <a:r>
              <a:rPr lang="en-US" sz="2800">
                <a:latin typeface="Century Gothic" panose="020B0502020202020204" pitchFamily="34" charset="0"/>
              </a:rPr>
              <a:t>HPC-safe</a:t>
            </a:r>
          </a:p>
          <a:p>
            <a:r>
              <a:rPr lang="en-US" sz="3200">
                <a:latin typeface="Century Gothic" panose="020B0502020202020204" pitchFamily="34" charset="0"/>
              </a:rPr>
              <a:t>Others</a:t>
            </a:r>
            <a:endParaRPr lang="en-US" sz="280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35F44-EDD5-B12E-A3E8-45A7300F6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8" descr="Docker (container engine) logo.svg">
            <a:extLst>
              <a:ext uri="{FF2B5EF4-FFF2-40B4-BE49-F238E27FC236}">
                <a16:creationId xmlns:a16="http://schemas.microsoft.com/office/drawing/2014/main" id="{932DEF49-FA0C-4613-53AB-0564919850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7412" b="-11014"/>
          <a:stretch/>
        </p:blipFill>
        <p:spPr bwMode="auto">
          <a:xfrm>
            <a:off x="2679123" y="1593850"/>
            <a:ext cx="749877" cy="46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logo with a letter in the middle&#10;&#10;Description automatically generated">
            <a:extLst>
              <a:ext uri="{FF2B5EF4-FFF2-40B4-BE49-F238E27FC236}">
                <a16:creationId xmlns:a16="http://schemas.microsoft.com/office/drawing/2014/main" id="{AEBA0DAD-53E0-7498-2370-0B25B8170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702" y="3444803"/>
            <a:ext cx="570345" cy="61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742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entury Gothic" panose="020B0502020202020204" pitchFamily="34" charset="0"/>
              </a:rPr>
              <a:t>Making the decision to containerize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35F44-EDD5-B12E-A3E8-45A7300F6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9</a:t>
            </a:fld>
            <a:endParaRPr lang="en-US"/>
          </a:p>
        </p:txBody>
      </p:sp>
      <p:pic>
        <p:nvPicPr>
          <p:cNvPr id="37" name="Picture 36" descr="A diagram of software flowchart&#10;&#10;Description automatically generated">
            <a:extLst>
              <a:ext uri="{FF2B5EF4-FFF2-40B4-BE49-F238E27FC236}">
                <a16:creationId xmlns:a16="http://schemas.microsoft.com/office/drawing/2014/main" id="{1070DDC0-4179-D2D1-7AD9-9A4E9D2E16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93"/>
          <a:stretch/>
        </p:blipFill>
        <p:spPr>
          <a:xfrm>
            <a:off x="2361045" y="1690688"/>
            <a:ext cx="7671955" cy="372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221868"/>
      </p:ext>
    </p:extLst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B02FF4-25A1-49FE-9DF7-DD19F525B7FA}">
  <ds:schemaRefs>
    <ds:schemaRef ds:uri="7e49f7d3-8802-46ca-9604-495ce27f67f4"/>
    <ds:schemaRef ds:uri="92c16b9d-8c83-445e-a4f4-1fe3d2f43f13"/>
    <ds:schemaRef ds:uri="a1519f9a-9d6a-41c1-afc9-552e4069f82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1201</Words>
  <Application>Microsoft Macintosh PowerPoint</Application>
  <PresentationFormat>Widescreen</PresentationFormat>
  <Paragraphs>223</Paragraphs>
  <Slides>19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Century Gothic</vt:lpstr>
      <vt:lpstr>Monaco</vt:lpstr>
      <vt:lpstr>Wingdings</vt:lpstr>
      <vt:lpstr>CUB Content </vt:lpstr>
      <vt:lpstr>Installing containerized software on Alpine</vt:lpstr>
      <vt:lpstr>Installing containerized software on Alpine</vt:lpstr>
      <vt:lpstr>PowerPoint Presentation</vt:lpstr>
      <vt:lpstr>Learning Objectives</vt:lpstr>
      <vt:lpstr>Session Overview </vt:lpstr>
      <vt:lpstr>Building Software on Alpine</vt:lpstr>
      <vt:lpstr>What is a Container?</vt:lpstr>
      <vt:lpstr>Containerization Software</vt:lpstr>
      <vt:lpstr>Making the decision to containerize</vt:lpstr>
      <vt:lpstr>Logging into CU Research Computing</vt:lpstr>
      <vt:lpstr>Start a compute session</vt:lpstr>
      <vt:lpstr>Let’s run our first container!</vt:lpstr>
      <vt:lpstr>Key Apptainer Commands</vt:lpstr>
      <vt:lpstr>Now let’s explore a container</vt:lpstr>
      <vt:lpstr>Container definition file</vt:lpstr>
      <vt:lpstr>Now let’s build and run a container</vt:lpstr>
      <vt:lpstr>Now let’s pull and run a Docker container</vt:lpstr>
      <vt:lpstr>More complex topics (if time allows)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Layla Freeborn</dc:creator>
  <cp:lastModifiedBy>Andrew Monaghan</cp:lastModifiedBy>
  <cp:revision>1</cp:revision>
  <dcterms:created xsi:type="dcterms:W3CDTF">2023-01-13T17:07:22Z</dcterms:created>
  <dcterms:modified xsi:type="dcterms:W3CDTF">2024-02-27T19:06:38Z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